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1"/>
  </p:notesMasterIdLst>
  <p:sldIdLst>
    <p:sldId id="256" r:id="rId5"/>
    <p:sldId id="257" r:id="rId6"/>
    <p:sldId id="258" r:id="rId7"/>
    <p:sldId id="259" r:id="rId8"/>
    <p:sldId id="260" r:id="rId9"/>
    <p:sldId id="264" r:id="rId1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A8FB08-D8FC-45CB-A8EC-AB6546626381}" v="8" dt="2025-01-16T15:28:38.374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0" d="100"/>
          <a:sy n="30" d="100"/>
        </p:scale>
        <p:origin x="8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 Mobach" userId="a6e720ef-1b70-49cc-b3ab-08573e349fc6" providerId="ADAL" clId="{41A8FB08-D8FC-45CB-A8EC-AB6546626381}"/>
    <pc:docChg chg="undo custSel modSld">
      <pc:chgData name="Mark Mobach" userId="a6e720ef-1b70-49cc-b3ab-08573e349fc6" providerId="ADAL" clId="{41A8FB08-D8FC-45CB-A8EC-AB6546626381}" dt="2025-01-16T15:28:38.372" v="53"/>
      <pc:docMkLst>
        <pc:docMk/>
      </pc:docMkLst>
      <pc:sldChg chg="modSp mod modAnim">
        <pc:chgData name="Mark Mobach" userId="a6e720ef-1b70-49cc-b3ab-08573e349fc6" providerId="ADAL" clId="{41A8FB08-D8FC-45CB-A8EC-AB6546626381}" dt="2025-01-16T15:28:32.408" v="51" actId="166"/>
        <pc:sldMkLst>
          <pc:docMk/>
          <pc:sldMk cId="0" sldId="258"/>
        </pc:sldMkLst>
        <pc:spChg chg="mod">
          <ac:chgData name="Mark Mobach" userId="a6e720ef-1b70-49cc-b3ab-08573e349fc6" providerId="ADAL" clId="{41A8FB08-D8FC-45CB-A8EC-AB6546626381}" dt="2025-01-16T15:27:40.501" v="42" actId="15"/>
          <ac:spMkLst>
            <pc:docMk/>
            <pc:sldMk cId="0" sldId="258"/>
            <ac:spMk id="187" creationId="{00000000-0000-0000-0000-000000000000}"/>
          </ac:spMkLst>
        </pc:spChg>
        <pc:picChg chg="mod">
          <ac:chgData name="Mark Mobach" userId="a6e720ef-1b70-49cc-b3ab-08573e349fc6" providerId="ADAL" clId="{41A8FB08-D8FC-45CB-A8EC-AB6546626381}" dt="2025-01-16T15:26:50.665" v="22" actId="1076"/>
          <ac:picMkLst>
            <pc:docMk/>
            <pc:sldMk cId="0" sldId="258"/>
            <ac:picMk id="6" creationId="{46AB67EC-6028-1B4C-DA39-06567B2B3783}"/>
          </ac:picMkLst>
        </pc:picChg>
        <pc:picChg chg="mod">
          <ac:chgData name="Mark Mobach" userId="a6e720ef-1b70-49cc-b3ab-08573e349fc6" providerId="ADAL" clId="{41A8FB08-D8FC-45CB-A8EC-AB6546626381}" dt="2025-01-16T15:26:05.377" v="6" actId="1076"/>
          <ac:picMkLst>
            <pc:docMk/>
            <pc:sldMk cId="0" sldId="258"/>
            <ac:picMk id="7" creationId="{4F952D11-7A8C-4314-923C-E63DB712F611}"/>
          </ac:picMkLst>
        </pc:picChg>
        <pc:picChg chg="mod ord">
          <ac:chgData name="Mark Mobach" userId="a6e720ef-1b70-49cc-b3ab-08573e349fc6" providerId="ADAL" clId="{41A8FB08-D8FC-45CB-A8EC-AB6546626381}" dt="2025-01-16T15:28:32.408" v="51" actId="166"/>
          <ac:picMkLst>
            <pc:docMk/>
            <pc:sldMk cId="0" sldId="258"/>
            <ac:picMk id="190" creationId="{00000000-0000-0000-0000-000000000000}"/>
          </ac:picMkLst>
        </pc:picChg>
      </pc:sldChg>
      <pc:sldChg chg="modSp mod modAnim">
        <pc:chgData name="Mark Mobach" userId="a6e720ef-1b70-49cc-b3ab-08573e349fc6" providerId="ADAL" clId="{41A8FB08-D8FC-45CB-A8EC-AB6546626381}" dt="2025-01-16T15:28:38.372" v="53"/>
        <pc:sldMkLst>
          <pc:docMk/>
          <pc:sldMk cId="0" sldId="259"/>
        </pc:sldMkLst>
        <pc:spChg chg="mod">
          <ac:chgData name="Mark Mobach" userId="a6e720ef-1b70-49cc-b3ab-08573e349fc6" providerId="ADAL" clId="{41A8FB08-D8FC-45CB-A8EC-AB6546626381}" dt="2025-01-16T15:25:42.375" v="1" actId="1076"/>
          <ac:spMkLst>
            <pc:docMk/>
            <pc:sldMk cId="0" sldId="259"/>
            <ac:spMk id="5" creationId="{EAF517D8-CB06-F74B-8C15-70001FE577F4}"/>
          </ac:spMkLst>
        </pc:spChg>
      </pc:sldChg>
      <pc:sldChg chg="modSp mod">
        <pc:chgData name="Mark Mobach" userId="a6e720ef-1b70-49cc-b3ab-08573e349fc6" providerId="ADAL" clId="{41A8FB08-D8FC-45CB-A8EC-AB6546626381}" dt="2025-01-16T15:27:17.201" v="33" actId="1076"/>
        <pc:sldMkLst>
          <pc:docMk/>
          <pc:sldMk cId="0" sldId="260"/>
        </pc:sldMkLst>
        <pc:spChg chg="mod">
          <ac:chgData name="Mark Mobach" userId="a6e720ef-1b70-49cc-b3ab-08573e349fc6" providerId="ADAL" clId="{41A8FB08-D8FC-45CB-A8EC-AB6546626381}" dt="2025-01-16T15:27:17.201" v="33" actId="1076"/>
          <ac:spMkLst>
            <pc:docMk/>
            <pc:sldMk cId="0" sldId="260"/>
            <ac:spMk id="3" creationId="{2DC0A671-D092-F1B6-ED72-9EC214EE9C3C}"/>
          </ac:spMkLst>
        </pc:spChg>
        <pc:spChg chg="mod">
          <ac:chgData name="Mark Mobach" userId="a6e720ef-1b70-49cc-b3ab-08573e349fc6" providerId="ADAL" clId="{41A8FB08-D8FC-45CB-A8EC-AB6546626381}" dt="2025-01-16T15:27:05.388" v="26" actId="403"/>
          <ac:spMkLst>
            <pc:docMk/>
            <pc:sldMk cId="0" sldId="260"/>
            <ac:spMk id="4" creationId="{54A9392D-58E5-B957-5B6A-37A3996A05F0}"/>
          </ac:spMkLst>
        </pc:spChg>
      </pc:sldChg>
    </pc:docChg>
  </pc:docChgLst>
  <pc:docChgLst>
    <pc:chgData name="Mark Mobach" userId="a6e720ef-1b70-49cc-b3ab-08573e349fc6" providerId="ADAL" clId="{27AD5427-B88C-414A-85B3-89218E06E8D1}"/>
    <pc:docChg chg="modSld">
      <pc:chgData name="Mark Mobach" userId="a6e720ef-1b70-49cc-b3ab-08573e349fc6" providerId="ADAL" clId="{27AD5427-B88C-414A-85B3-89218E06E8D1}" dt="2025-01-16T17:33:09.411" v="65" actId="403"/>
      <pc:docMkLst>
        <pc:docMk/>
      </pc:docMkLst>
      <pc:sldChg chg="modSp mod">
        <pc:chgData name="Mark Mobach" userId="a6e720ef-1b70-49cc-b3ab-08573e349fc6" providerId="ADAL" clId="{27AD5427-B88C-414A-85B3-89218E06E8D1}" dt="2025-01-16T17:32:57.290" v="33" actId="403"/>
        <pc:sldMkLst>
          <pc:docMk/>
          <pc:sldMk cId="0" sldId="256"/>
        </pc:sldMkLst>
        <pc:spChg chg="mod">
          <ac:chgData name="Mark Mobach" userId="a6e720ef-1b70-49cc-b3ab-08573e349fc6" providerId="ADAL" clId="{27AD5427-B88C-414A-85B3-89218E06E8D1}" dt="2025-01-16T17:32:57.290" v="33" actId="403"/>
          <ac:spMkLst>
            <pc:docMk/>
            <pc:sldMk cId="0" sldId="256"/>
            <ac:spMk id="173" creationId="{00000000-0000-0000-0000-000000000000}"/>
          </ac:spMkLst>
        </pc:spChg>
      </pc:sldChg>
      <pc:sldChg chg="modSp mod">
        <pc:chgData name="Mark Mobach" userId="a6e720ef-1b70-49cc-b3ab-08573e349fc6" providerId="ADAL" clId="{27AD5427-B88C-414A-85B3-89218E06E8D1}" dt="2025-01-16T17:33:09.411" v="65" actId="403"/>
        <pc:sldMkLst>
          <pc:docMk/>
          <pc:sldMk cId="0" sldId="264"/>
        </pc:sldMkLst>
        <pc:spChg chg="mod">
          <ac:chgData name="Mark Mobach" userId="a6e720ef-1b70-49cc-b3ab-08573e349fc6" providerId="ADAL" clId="{27AD5427-B88C-414A-85B3-89218E06E8D1}" dt="2025-01-16T17:33:09.411" v="65" actId="403"/>
          <ac:spMkLst>
            <pc:docMk/>
            <pc:sldMk cId="0" sldId="264"/>
            <ac:spMk id="22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 y fech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08990">
              <a:lnSpc>
                <a:spcPct val="100000"/>
              </a:lnSpc>
              <a:spcBef>
                <a:spcPts val="0"/>
              </a:spcBef>
              <a:buSzTx/>
              <a:buNone/>
              <a:defRPr sz="2940" spc="-29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Autor y fecha</a:t>
            </a:r>
          </a:p>
        </p:txBody>
      </p:sp>
      <p:sp>
        <p:nvSpPr>
          <p:cNvPr id="12" name="Título de la presentación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/>
            </a:lvl1pPr>
          </a:lstStyle>
          <a:p>
            <a:r>
              <a:t>Título de la presentación</a:t>
            </a:r>
          </a:p>
        </p:txBody>
      </p:sp>
      <p:sp>
        <p:nvSpPr>
          <p:cNvPr id="13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Subtítulo de la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foto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r>
              <a:t>Título de la diapositiva</a:t>
            </a:r>
          </a:p>
        </p:txBody>
      </p:sp>
      <p:sp>
        <p:nvSpPr>
          <p:cNvPr id="33" name="Mar frente al cielo en la puesta de sol"/>
          <p:cNvSpPr>
            <a:spLocks noGrp="1"/>
          </p:cNvSpPr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4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Subtítulo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ítulo de la diapositiva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Título de la diapositiva</a:t>
            </a:r>
          </a:p>
        </p:txBody>
      </p:sp>
      <p:sp>
        <p:nvSpPr>
          <p:cNvPr id="43" name="Nivel de texto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Subtítulo de la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92479">
              <a:lnSpc>
                <a:spcPct val="100000"/>
              </a:lnSpc>
              <a:spcBef>
                <a:spcPts val="0"/>
              </a:spcBef>
              <a:buSzTx/>
              <a:buNone/>
              <a:defRPr sz="4224" spc="-42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Subtítulo de la diapositiva</a:t>
            </a:r>
          </a:p>
        </p:txBody>
      </p:sp>
      <p:sp>
        <p:nvSpPr>
          <p:cNvPr id="4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r>
              <a:t>Título de la diapositiva</a:t>
            </a:r>
          </a:p>
        </p:txBody>
      </p:sp>
      <p:sp>
        <p:nvSpPr>
          <p:cNvPr id="61" name="Mar frente al cielo en la puesta de sol"/>
          <p:cNvSpPr>
            <a:spLocks noGrp="1"/>
          </p:cNvSpPr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2" name="Subtítulo de la diapositiva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792479">
              <a:lnSpc>
                <a:spcPct val="100000"/>
              </a:lnSpc>
              <a:spcBef>
                <a:spcPts val="0"/>
              </a:spcBef>
              <a:buSzTx/>
              <a:buNone/>
              <a:defRPr sz="4224" spc="-42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Subtítulo de la diapositiva</a:t>
            </a:r>
          </a:p>
        </p:txBody>
      </p:sp>
      <p:sp>
        <p:nvSpPr>
          <p:cNvPr id="63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3880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vídeo en directo pequeñ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r>
              <a:t>Título de la diapositiva</a:t>
            </a:r>
          </a:p>
        </p:txBody>
      </p:sp>
      <p:sp>
        <p:nvSpPr>
          <p:cNvPr id="72" name="Subtítulo de la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792479">
              <a:lnSpc>
                <a:spcPct val="100000"/>
              </a:lnSpc>
              <a:spcBef>
                <a:spcPts val="0"/>
              </a:spcBef>
              <a:buSzTx/>
              <a:buNone/>
              <a:defRPr sz="4224" spc="-42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Subtítulo de la diapositiva</a:t>
            </a:r>
          </a:p>
        </p:txBody>
      </p:sp>
      <p:sp>
        <p:nvSpPr>
          <p:cNvPr id="73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3880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vídeo en direct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r>
              <a:t>Título de la diapositiva</a:t>
            </a:r>
          </a:p>
        </p:txBody>
      </p:sp>
      <p:sp>
        <p:nvSpPr>
          <p:cNvPr id="82" name="Subtítulo de la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792479">
              <a:lnSpc>
                <a:spcPct val="100000"/>
              </a:lnSpc>
              <a:spcBef>
                <a:spcPts val="0"/>
              </a:spcBef>
              <a:buSzTx/>
              <a:buNone/>
              <a:defRPr sz="4224" spc="-42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Subtítulo de la diapositiva</a:t>
            </a:r>
          </a:p>
        </p:txBody>
      </p:sp>
      <p:sp>
        <p:nvSpPr>
          <p:cNvPr id="83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3880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ítulo de sección"/>
          <p:cNvSpPr txBox="1">
            <a:spLocks noGrp="1"/>
          </p:cNvSpPr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z="12800" spc="0"/>
            </a:lvl1pPr>
          </a:lstStyle>
          <a:p>
            <a:r>
              <a:t>Título de sección</a:t>
            </a:r>
          </a:p>
        </p:txBody>
      </p:sp>
      <p:sp>
        <p:nvSpPr>
          <p:cNvPr id="92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ítulo de la diapositiva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Título de la diapositiva</a:t>
            </a:r>
          </a:p>
        </p:txBody>
      </p:sp>
      <p:sp>
        <p:nvSpPr>
          <p:cNvPr id="100" name="Subtítulo de la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92479">
              <a:lnSpc>
                <a:spcPct val="100000"/>
              </a:lnSpc>
              <a:spcBef>
                <a:spcPts val="0"/>
              </a:spcBef>
              <a:buSzTx/>
              <a:buNone/>
              <a:defRPr sz="4224" spc="-42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Subtítulo de la diapositiva</a:t>
            </a:r>
          </a:p>
        </p:txBody>
      </p:sp>
      <p:sp>
        <p:nvSpPr>
          <p:cNvPr id="101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ítulo de agenda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Título de agenda</a:t>
            </a:r>
          </a:p>
        </p:txBody>
      </p:sp>
      <p:sp>
        <p:nvSpPr>
          <p:cNvPr id="109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r>
              <a:t>Temas relacionados con la agenda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0" name="Subtítulo de agend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92479">
              <a:lnSpc>
                <a:spcPct val="100000"/>
              </a:lnSpc>
              <a:spcBef>
                <a:spcPts val="0"/>
              </a:spcBef>
              <a:buSzTx/>
              <a:buNone/>
              <a:defRPr sz="4224" spc="-42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Subtítulo de agenda</a:t>
            </a:r>
          </a:p>
        </p:txBody>
      </p:sp>
      <p:sp>
        <p:nvSpPr>
          <p:cNvPr id="111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cl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r>
              <a:t>Declaración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ato import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Información fáctic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92479">
              <a:lnSpc>
                <a:spcPct val="100000"/>
              </a:lnSpc>
              <a:spcBef>
                <a:spcPts val="0"/>
              </a:spcBef>
              <a:buSzTx/>
              <a:buNone/>
              <a:defRPr sz="4224" spc="-42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Información fáctica</a:t>
            </a:r>
          </a:p>
        </p:txBody>
      </p:sp>
      <p:sp>
        <p:nvSpPr>
          <p:cNvPr id="127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ribució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792479">
              <a:lnSpc>
                <a:spcPct val="100000"/>
              </a:lnSpc>
              <a:spcBef>
                <a:spcPts val="0"/>
              </a:spcBef>
              <a:buSzTx/>
              <a:buNone/>
              <a:defRPr sz="4224" spc="-42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Atribución</a:t>
            </a:r>
          </a:p>
        </p:txBody>
      </p:sp>
      <p:sp>
        <p:nvSpPr>
          <p:cNvPr id="136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“Cita destacable”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Mar frente al cielo en la puesta de sol 2"/>
          <p:cNvSpPr>
            <a:spLocks noGrp="1"/>
          </p:cNvSpPr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Mar frente al cielo en la puesta de sol 1"/>
          <p:cNvSpPr>
            <a:spLocks noGrp="1"/>
          </p:cNvSpPr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La playa y el mar en la puesta de sol"/>
          <p:cNvSpPr>
            <a:spLocks noGrp="1"/>
          </p:cNvSpPr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la playa y el mar en la puesta de sol"/>
          <p:cNvSpPr>
            <a:spLocks noGrp="1"/>
          </p:cNvSpPr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Título de la diapositiva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87530" y="12684760"/>
            <a:ext cx="408941" cy="4445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5E5E5E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</p:sldLayoutIdLst>
  <p:transition spd="med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10800000" flipH="1" flipV="1">
            <a:off x="8813062" y="1150010"/>
            <a:ext cx="7910167" cy="48386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Sin título-1.png" descr="Sin título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19829" y="6485894"/>
            <a:ext cx="25130437" cy="5685762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www.loremipsum.com"/>
          <p:cNvSpPr txBox="1"/>
          <p:nvPr/>
        </p:nvSpPr>
        <p:spPr>
          <a:xfrm>
            <a:off x="9156720" y="12687725"/>
            <a:ext cx="6070573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150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lang="nl-NL" sz="4000" dirty="0"/>
              <a:t>Deltavmbo.janvanbrabant.nl</a:t>
            </a:r>
            <a:endParaRPr sz="4000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9413" y="116635"/>
            <a:ext cx="3802826" cy="2215639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Inhoud!"/>
          <p:cNvSpPr txBox="1"/>
          <p:nvPr/>
        </p:nvSpPr>
        <p:spPr>
          <a:xfrm>
            <a:off x="2252334" y="3603477"/>
            <a:ext cx="6421630" cy="2470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100"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dirty="0" err="1"/>
              <a:t>Inhoud</a:t>
            </a:r>
            <a:endParaRPr dirty="0"/>
          </a:p>
        </p:txBody>
      </p:sp>
      <p:sp>
        <p:nvSpPr>
          <p:cNvPr id="177" name="Línea"/>
          <p:cNvSpPr/>
          <p:nvPr/>
        </p:nvSpPr>
        <p:spPr>
          <a:xfrm>
            <a:off x="2366129" y="5850220"/>
            <a:ext cx="18690591" cy="1"/>
          </a:xfrm>
          <a:prstGeom prst="line">
            <a:avLst/>
          </a:prstGeom>
          <a:ln w="1905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78" name="Línea"/>
          <p:cNvSpPr/>
          <p:nvPr/>
        </p:nvSpPr>
        <p:spPr>
          <a:xfrm>
            <a:off x="2366129" y="7457158"/>
            <a:ext cx="18690591" cy="1"/>
          </a:xfrm>
          <a:prstGeom prst="line">
            <a:avLst/>
          </a:prstGeom>
          <a:ln w="1905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79" name="Línea"/>
          <p:cNvSpPr/>
          <p:nvPr/>
        </p:nvSpPr>
        <p:spPr>
          <a:xfrm>
            <a:off x="2366129" y="9117803"/>
            <a:ext cx="18690593" cy="1"/>
          </a:xfrm>
          <a:prstGeom prst="line">
            <a:avLst/>
          </a:prstGeom>
          <a:ln w="1905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80" name="Línea"/>
          <p:cNvSpPr/>
          <p:nvPr/>
        </p:nvSpPr>
        <p:spPr>
          <a:xfrm>
            <a:off x="2366129" y="10778448"/>
            <a:ext cx="18690591" cy="1"/>
          </a:xfrm>
          <a:prstGeom prst="line">
            <a:avLst/>
          </a:prstGeom>
          <a:ln w="1905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81" name="1 – Start"/>
          <p:cNvSpPr txBox="1"/>
          <p:nvPr/>
        </p:nvSpPr>
        <p:spPr>
          <a:xfrm>
            <a:off x="2341234" y="6261004"/>
            <a:ext cx="4034759" cy="1002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rPr lang="nl-NL" dirty="0"/>
              <a:t>Begeleiding</a:t>
            </a:r>
            <a:endParaRPr dirty="0"/>
          </a:p>
        </p:txBody>
      </p:sp>
      <p:sp>
        <p:nvSpPr>
          <p:cNvPr id="182" name="2 – Midden"/>
          <p:cNvSpPr txBox="1"/>
          <p:nvPr/>
        </p:nvSpPr>
        <p:spPr>
          <a:xfrm>
            <a:off x="2341234" y="7871794"/>
            <a:ext cx="9379171" cy="1002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rPr lang="nl-NL" dirty="0"/>
              <a:t>Persoonlijke ondersteuning</a:t>
            </a:r>
            <a:endParaRPr dirty="0"/>
          </a:p>
        </p:txBody>
      </p:sp>
      <p:sp>
        <p:nvSpPr>
          <p:cNvPr id="183" name="3 – Slot"/>
          <p:cNvSpPr txBox="1"/>
          <p:nvPr/>
        </p:nvSpPr>
        <p:spPr>
          <a:xfrm>
            <a:off x="2341234" y="9482584"/>
            <a:ext cx="2510303" cy="1002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rPr lang="nl-NL" dirty="0"/>
              <a:t>Vragen</a:t>
            </a:r>
            <a:endParaRPr dirty="0"/>
          </a:p>
        </p:txBody>
      </p:sp>
      <p:sp>
        <p:nvSpPr>
          <p:cNvPr id="184" name="www.loremipsum.com"/>
          <p:cNvSpPr txBox="1"/>
          <p:nvPr/>
        </p:nvSpPr>
        <p:spPr>
          <a:xfrm>
            <a:off x="3199867" y="12860848"/>
            <a:ext cx="102656" cy="310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150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endParaRPr dirty="0"/>
          </a:p>
        </p:txBody>
      </p:sp>
      <p:pic>
        <p:nvPicPr>
          <p:cNvPr id="185" name="Line_Colors.png" descr="Line_Col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45" y="-191155"/>
            <a:ext cx="269120" cy="139071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Rectángulo"/>
          <p:cNvSpPr/>
          <p:nvPr/>
        </p:nvSpPr>
        <p:spPr>
          <a:xfrm>
            <a:off x="-1" y="-78533"/>
            <a:ext cx="24384001" cy="13723709"/>
          </a:xfrm>
          <a:prstGeom prst="rect">
            <a:avLst/>
          </a:prstGeom>
          <a:solidFill>
            <a:srgbClr val="F0CA48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342900" lvl="8" indent="-302895" defTabSz="914400" hangingPunct="1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Arial Black"/>
              <a:buChar char="•"/>
              <a:defRPr/>
            </a:pPr>
            <a:r>
              <a:rPr kumimoji="0" lang="nl-NL" sz="6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Meegaand mentorschap en mentoruur</a:t>
            </a:r>
            <a:endParaRPr kumimoji="0" lang="nl-NL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342900" lvl="8" indent="-302895" defTabSz="914400" hangingPunct="1">
              <a:lnSpc>
                <a:spcPct val="150000"/>
              </a:lnSpc>
              <a:spcBef>
                <a:spcPts val="912"/>
              </a:spcBef>
              <a:buClr>
                <a:srgbClr val="000000"/>
              </a:buClr>
              <a:buSzPct val="100000"/>
              <a:buFont typeface="Arial Black"/>
              <a:buChar char="•"/>
              <a:defRPr/>
            </a:pPr>
            <a:r>
              <a:rPr kumimoji="0" lang="nl-NL" sz="6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Plannen via de </a:t>
            </a:r>
            <a:r>
              <a:rPr kumimoji="0" lang="nl-NL" sz="6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Plenda</a:t>
            </a:r>
            <a:endParaRPr kumimoji="0" lang="nl-NL" sz="6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342900" lvl="8" indent="-302895" defTabSz="914400" hangingPunct="1">
              <a:lnSpc>
                <a:spcPct val="150000"/>
              </a:lnSpc>
              <a:spcBef>
                <a:spcPts val="912"/>
              </a:spcBef>
              <a:buClr>
                <a:srgbClr val="000000"/>
              </a:buClr>
              <a:buSzPct val="100000"/>
              <a:buFont typeface="Arial Black"/>
              <a:buChar char="•"/>
              <a:defRPr/>
            </a:pPr>
            <a:r>
              <a:rPr kumimoji="0" lang="nl-NL" sz="6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Ondersteuningsuren</a:t>
            </a:r>
          </a:p>
          <a:p>
            <a:pPr marL="342900" lvl="8" indent="-302895" defTabSz="914400" hangingPunct="1">
              <a:lnSpc>
                <a:spcPct val="150000"/>
              </a:lnSpc>
              <a:spcBef>
                <a:spcPts val="912"/>
              </a:spcBef>
              <a:buClr>
                <a:srgbClr val="000000"/>
              </a:buClr>
              <a:buSzPct val="100000"/>
              <a:buFont typeface="Arial Black"/>
              <a:buChar char="•"/>
              <a:defRPr/>
            </a:pPr>
            <a:r>
              <a:rPr kumimoji="0" lang="nl-NL" sz="6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Persoonlijke ondersteuning</a:t>
            </a:r>
          </a:p>
        </p:txBody>
      </p:sp>
      <p:pic>
        <p:nvPicPr>
          <p:cNvPr id="189" name="Delta_Logo_B.png" descr="Delta_Logo_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4435" y="70824"/>
            <a:ext cx="3898214" cy="2271216"/>
          </a:xfrm>
          <a:prstGeom prst="rect">
            <a:avLst/>
          </a:prstGeom>
          <a:ln w="12700">
            <a:miter lim="400000"/>
          </a:ln>
        </p:spPr>
      </p:pic>
      <p:sp>
        <p:nvSpPr>
          <p:cNvPr id="191" name="LOREM IPSUM"/>
          <p:cNvSpPr txBox="1"/>
          <p:nvPr/>
        </p:nvSpPr>
        <p:spPr>
          <a:xfrm>
            <a:off x="2238534" y="9613899"/>
            <a:ext cx="13052636" cy="355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80000"/>
              </a:lnSpc>
              <a:defRPr sz="20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endParaRPr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6AB67EC-6028-1B4C-DA39-06567B2B37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8614" y="7079032"/>
            <a:ext cx="8907126" cy="5069733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4F952D11-7A8C-4314-923C-E63DB712F6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1999" y="405648"/>
            <a:ext cx="3669236" cy="3872783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8B69909A-CA2D-C76B-E6B0-7A609C0443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350" y="1928981"/>
            <a:ext cx="5658899" cy="1679898"/>
          </a:xfrm>
          <a:prstGeom prst="rect">
            <a:avLst/>
          </a:prstGeom>
        </p:spPr>
      </p:pic>
      <p:pic>
        <p:nvPicPr>
          <p:cNvPr id="190" name="Up.png" descr="Up.png"/>
          <p:cNvPicPr>
            <a:picLocks noChangeAspect="1"/>
          </p:cNvPicPr>
          <p:nvPr/>
        </p:nvPicPr>
        <p:blipFill>
          <a:blip r:embed="rId6"/>
          <a:srcRect l="10102"/>
          <a:stretch>
            <a:fillRect/>
          </a:stretch>
        </p:blipFill>
        <p:spPr>
          <a:xfrm>
            <a:off x="-1" y="4210050"/>
            <a:ext cx="24749419" cy="98892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Rectángulo"/>
          <p:cNvSpPr/>
          <p:nvPr/>
        </p:nvSpPr>
        <p:spPr>
          <a:xfrm>
            <a:off x="9091463" y="-90339"/>
            <a:ext cx="15374790" cy="13896678"/>
          </a:xfrm>
          <a:prstGeom prst="rect">
            <a:avLst/>
          </a:prstGeom>
          <a:solidFill>
            <a:srgbClr val="ABD4DE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accent1">
                    <a:lumOff val="-24499"/>
                  </a:schemeClr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endParaRPr/>
          </a:p>
        </p:txBody>
      </p:sp>
      <p:sp>
        <p:nvSpPr>
          <p:cNvPr id="194" name="Lorem…"/>
          <p:cNvSpPr txBox="1"/>
          <p:nvPr/>
        </p:nvSpPr>
        <p:spPr>
          <a:xfrm>
            <a:off x="1290637" y="4778239"/>
            <a:ext cx="6538913" cy="1391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lnSpc>
                <a:spcPct val="60000"/>
              </a:lnSpc>
              <a:defRPr sz="12500">
                <a:latin typeface="Gilroy-Bold"/>
                <a:ea typeface="Gilroy-Bold"/>
                <a:cs typeface="Gilroy-Bold"/>
                <a:sym typeface="Gilroy-Bold"/>
              </a:defRPr>
            </a:pPr>
            <a:endParaRPr dirty="0"/>
          </a:p>
        </p:txBody>
      </p:sp>
      <p:sp>
        <p:nvSpPr>
          <p:cNvPr id="195" name="Lorem ipsum dolor met…"/>
          <p:cNvSpPr txBox="1"/>
          <p:nvPr/>
        </p:nvSpPr>
        <p:spPr>
          <a:xfrm>
            <a:off x="1319021" y="8644491"/>
            <a:ext cx="102657" cy="6185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70000"/>
              </a:lnSpc>
              <a:defRPr sz="4500"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nl-NL" dirty="0"/>
          </a:p>
        </p:txBody>
      </p:sp>
      <p:pic>
        <p:nvPicPr>
          <p:cNvPr id="196" name="Delta_Logo_B.png" descr="Delta_Logo_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4436" y="70824"/>
            <a:ext cx="3898213" cy="22712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Line_Over_Blue.png" descr="Line_Over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3813" y="2986181"/>
            <a:ext cx="15390090" cy="1036678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2433A81E-5431-2C1D-6FDC-F39A00B322AD}"/>
              </a:ext>
            </a:extLst>
          </p:cNvPr>
          <p:cNvSpPr txBox="1"/>
          <p:nvPr/>
        </p:nvSpPr>
        <p:spPr>
          <a:xfrm>
            <a:off x="151351" y="1836787"/>
            <a:ext cx="12239624" cy="7630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40"/>
              <a:buFont typeface="Arial"/>
              <a:buNone/>
              <a:tabLst/>
              <a:defRPr/>
            </a:pPr>
            <a:r>
              <a:rPr kumimoji="0" lang="nl-NL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PERSOONLIJKE ONDERSTEUNING</a:t>
            </a:r>
            <a:endParaRPr kumimoji="0" lang="nl-NL" sz="4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EAF517D8-CB06-F74B-8C15-70001FE577F4}"/>
              </a:ext>
            </a:extLst>
          </p:cNvPr>
          <p:cNvSpPr txBox="1"/>
          <p:nvPr/>
        </p:nvSpPr>
        <p:spPr>
          <a:xfrm>
            <a:off x="428289" y="3440908"/>
            <a:ext cx="8386236" cy="94573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 Black"/>
              <a:buChar char="•"/>
              <a:tabLst/>
              <a:defRPr/>
            </a:pPr>
            <a:r>
              <a:rPr kumimoji="0" lang="nl-NL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Intern ondersteuningsteam</a:t>
            </a:r>
            <a:endParaRPr kumimoji="0" lang="nl-NL" sz="4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784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 Black"/>
              <a:buChar char="•"/>
              <a:tabLst/>
              <a:defRPr/>
            </a:pPr>
            <a:r>
              <a:rPr kumimoji="0" lang="nl-NL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Externe deskundigen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784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 Black"/>
              <a:buChar char="•"/>
              <a:tabLst/>
              <a:defRPr/>
            </a:pPr>
            <a:r>
              <a:rPr kumimoji="0" lang="nl-NL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Samenwerkingsverband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784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 Black"/>
              <a:buChar char="•"/>
              <a:tabLst/>
              <a:defRPr/>
            </a:pPr>
            <a:r>
              <a:rPr kumimoji="0" lang="nl-NL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Ondersteuningsruimte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784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 Black"/>
              <a:buChar char="•"/>
              <a:tabLst/>
              <a:defRPr/>
            </a:pPr>
            <a:r>
              <a:rPr kumimoji="0" lang="nl-NL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Huiswerkbegeleiding</a:t>
            </a:r>
            <a:endParaRPr kumimoji="0" lang="nl-NL" sz="4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784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 Black"/>
              <a:buChar char="•"/>
              <a:tabLst/>
              <a:defRPr/>
            </a:pPr>
            <a:r>
              <a:rPr kumimoji="0" lang="nl-NL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Dyslexie en dyscalculie 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784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 Black"/>
              <a:buChar char="•"/>
              <a:tabLst/>
              <a:defRPr/>
            </a:pPr>
            <a:r>
              <a:rPr kumimoji="0" lang="nl-NL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Faalangst en examenvreestraining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Rectángulo"/>
          <p:cNvSpPr/>
          <p:nvPr/>
        </p:nvSpPr>
        <p:spPr>
          <a:xfrm>
            <a:off x="9091463" y="-90339"/>
            <a:ext cx="15374790" cy="13896678"/>
          </a:xfrm>
          <a:prstGeom prst="rect">
            <a:avLst/>
          </a:prstGeom>
          <a:solidFill>
            <a:srgbClr val="55B0A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accent1">
                    <a:lumOff val="-24499"/>
                  </a:schemeClr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endParaRPr/>
          </a:p>
        </p:txBody>
      </p:sp>
      <p:sp>
        <p:nvSpPr>
          <p:cNvPr id="200" name="Lorem…"/>
          <p:cNvSpPr txBox="1"/>
          <p:nvPr/>
        </p:nvSpPr>
        <p:spPr>
          <a:xfrm>
            <a:off x="1290637" y="4778239"/>
            <a:ext cx="7586663" cy="1391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lnSpc>
                <a:spcPct val="60000"/>
              </a:lnSpc>
              <a:defRPr sz="12500">
                <a:latin typeface="Gilroy-Bold"/>
                <a:ea typeface="Gilroy-Bold"/>
                <a:cs typeface="Gilroy-Bold"/>
                <a:sym typeface="Gilroy-Bold"/>
              </a:defRPr>
            </a:pPr>
            <a:endParaRPr dirty="0"/>
          </a:p>
        </p:txBody>
      </p:sp>
      <p:sp>
        <p:nvSpPr>
          <p:cNvPr id="201" name="Lorem ipsum dolor met…"/>
          <p:cNvSpPr txBox="1"/>
          <p:nvPr/>
        </p:nvSpPr>
        <p:spPr>
          <a:xfrm>
            <a:off x="1319021" y="8644491"/>
            <a:ext cx="102657" cy="6185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70000"/>
              </a:lnSpc>
              <a:defRPr sz="4500">
                <a:latin typeface="Gilroy-Regular"/>
                <a:ea typeface="Gilroy-Regular"/>
                <a:cs typeface="Gilroy-Regular"/>
                <a:sym typeface="Gilroy-Regular"/>
              </a:defRPr>
            </a:pPr>
            <a:endParaRPr dirty="0"/>
          </a:p>
        </p:txBody>
      </p:sp>
      <p:pic>
        <p:nvPicPr>
          <p:cNvPr id="202" name="Delta_Logo_B.png" descr="Delta_Logo_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4436" y="70824"/>
            <a:ext cx="3898213" cy="227121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Line_Over_Green.png" descr="Line_Over_Gre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9359" y="3649088"/>
            <a:ext cx="15374789" cy="963856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2DC0A671-D092-F1B6-ED72-9EC214EE9C3C}"/>
              </a:ext>
            </a:extLst>
          </p:cNvPr>
          <p:cNvSpPr txBox="1"/>
          <p:nvPr/>
        </p:nvSpPr>
        <p:spPr>
          <a:xfrm>
            <a:off x="1290637" y="2342040"/>
            <a:ext cx="18073687" cy="27699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nl-NL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Bedankt voor </a:t>
            </a:r>
            <a:br>
              <a:rPr kumimoji="0" lang="nl-NL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r>
              <a:rPr kumimoji="0" lang="nl-NL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uw aandacht</a:t>
            </a:r>
            <a:endParaRPr kumimoji="0" lang="nl-NL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endParaRPr kumimoji="0" lang="nl-NL" sz="5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46;p5">
            <a:extLst>
              <a:ext uri="{FF2B5EF4-FFF2-40B4-BE49-F238E27FC236}">
                <a16:creationId xmlns:a16="http://schemas.microsoft.com/office/drawing/2014/main" id="{54A9392D-58E5-B957-5B6A-37A3996A05F0}"/>
              </a:ext>
            </a:extLst>
          </p:cNvPr>
          <p:cNvSpPr txBox="1">
            <a:spLocks/>
          </p:cNvSpPr>
          <p:nvPr/>
        </p:nvSpPr>
        <p:spPr>
          <a:xfrm>
            <a:off x="1290637" y="6169646"/>
            <a:ext cx="8212042" cy="4041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5461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1pPr>
            <a:lvl2pPr marL="10922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2pPr>
            <a:lvl3pPr marL="16383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3pPr>
            <a:lvl4pPr marL="21844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4pPr>
            <a:lvl5pPr marL="27305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5pPr>
            <a:lvl6pPr marL="32766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6pPr>
            <a:lvl7pPr marL="38227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7pPr>
            <a:lvl8pPr marL="43688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8pPr>
            <a:lvl9pPr marL="49149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9pPr>
          </a:lstStyle>
          <a:p>
            <a:pPr marL="0" indent="0" hangingPunct="1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3200"/>
              <a:buFontTx/>
              <a:buNone/>
            </a:pPr>
            <a:r>
              <a:rPr lang="nl-NL" sz="6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Zijn er nog vragen?</a:t>
            </a:r>
          </a:p>
          <a:p>
            <a:pPr marL="0" indent="0" hangingPunct="1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3200"/>
              <a:buFontTx/>
              <a:buNone/>
            </a:pPr>
            <a:endParaRPr lang="nl-NL" sz="54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indent="0" hangingPunct="1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3200"/>
              <a:buFontTx/>
              <a:buNone/>
            </a:pPr>
            <a:r>
              <a:rPr lang="nl-NL" sz="40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Zijn er nog vragen?</a:t>
            </a:r>
            <a:endParaRPr lang="nl-NL" sz="32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3888" y="4246348"/>
            <a:ext cx="8135739" cy="4740122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www.loremipsum.com"/>
          <p:cNvSpPr txBox="1"/>
          <p:nvPr/>
        </p:nvSpPr>
        <p:spPr>
          <a:xfrm>
            <a:off x="9746625" y="11701725"/>
            <a:ext cx="4890762" cy="5457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150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lang="nl-NL" sz="3200" dirty="0"/>
              <a:t>Deltavmbo.janvanbrabant.nl</a:t>
            </a:r>
            <a:endParaRPr sz="3200"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1053160C13AA46947BA979CB9656DB" ma:contentTypeVersion="24" ma:contentTypeDescription="Een nieuw document maken." ma:contentTypeScope="" ma:versionID="dd342e2ed1d76b607219064bc7c1f0a7">
  <xsd:schema xmlns:xsd="http://www.w3.org/2001/XMLSchema" xmlns:xs="http://www.w3.org/2001/XMLSchema" xmlns:p="http://schemas.microsoft.com/office/2006/metadata/properties" xmlns:ns2="26d7ee95-db68-457e-b2c0-52eca0f22c0c" xmlns:ns3="6d91713a-8eb8-4e3a-b269-37462ea81bdc" targetNamespace="http://schemas.microsoft.com/office/2006/metadata/properties" ma:root="true" ma:fieldsID="29ed227b4e527c1d6c28837f7c825bac" ns2:_="" ns3:_="">
    <xsd:import namespace="26d7ee95-db68-457e-b2c0-52eca0f22c0c"/>
    <xsd:import namespace="6d91713a-8eb8-4e3a-b269-37462ea81b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CloudMigratorOriginId" minOccurs="0"/>
                <xsd:element ref="ns2:FileHash" minOccurs="0"/>
                <xsd:element ref="ns2:CloudMigratorVersion" minOccurs="0"/>
                <xsd:element ref="ns2:UniqueSourceRef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d7ee95-db68-457e-b2c0-52eca0f22c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e14016a7-92bd-4739-b52c-cfa0eb1c25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CloudMigratorOriginId" ma:index="21" nillable="true" ma:displayName="CloudMigratorOriginId" ma:description="" ma:internalName="CloudMigratorOriginId">
      <xsd:simpleType>
        <xsd:restriction base="dms:Note">
          <xsd:maxLength value="255"/>
        </xsd:restriction>
      </xsd:simpleType>
    </xsd:element>
    <xsd:element name="FileHash" ma:index="22" nillable="true" ma:displayName="FileHash" ma:description="" ma:internalName="FileHash">
      <xsd:simpleType>
        <xsd:restriction base="dms:Note">
          <xsd:maxLength value="255"/>
        </xsd:restriction>
      </xsd:simpleType>
    </xsd:element>
    <xsd:element name="CloudMigratorVersion" ma:index="23" nillable="true" ma:displayName="CloudMigratorVersion" ma:description="" ma:internalName="CloudMigratorVersion">
      <xsd:simpleType>
        <xsd:restriction base="dms:Note">
          <xsd:maxLength value="255"/>
        </xsd:restriction>
      </xsd:simpleType>
    </xsd:element>
    <xsd:element name="UniqueSourceRef" ma:index="24" nillable="true" ma:displayName="UniqueSourceRef" ma:description="" ma:internalName="UniqueSourceRef">
      <xsd:simpleType>
        <xsd:restriction base="dms:Note">
          <xsd:maxLength value="255"/>
        </xsd:restriction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6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91713a-8eb8-4e3a-b269-37462ea81bd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1a923b5f-6181-4913-ad9c-308ed1ab5998}" ma:internalName="TaxCatchAll" ma:showField="CatchAllData" ma:web="6d91713a-8eb8-4e3a-b269-37462ea81b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ileHash xmlns="26d7ee95-db68-457e-b2c0-52eca0f22c0c" xsi:nil="true"/>
    <UniqueSourceRef xmlns="26d7ee95-db68-457e-b2c0-52eca0f22c0c" xsi:nil="true"/>
    <lcf76f155ced4ddcb4097134ff3c332f xmlns="26d7ee95-db68-457e-b2c0-52eca0f22c0c">
      <Terms xmlns="http://schemas.microsoft.com/office/infopath/2007/PartnerControls"/>
    </lcf76f155ced4ddcb4097134ff3c332f>
    <CloudMigratorOriginId xmlns="26d7ee95-db68-457e-b2c0-52eca0f22c0c" xsi:nil="true"/>
    <TaxCatchAll xmlns="6d91713a-8eb8-4e3a-b269-37462ea81bdc" xsi:nil="true"/>
    <CloudMigratorVersion xmlns="26d7ee95-db68-457e-b2c0-52eca0f22c0c" xsi:nil="true"/>
  </documentManagement>
</p:properties>
</file>

<file path=customXml/itemProps1.xml><?xml version="1.0" encoding="utf-8"?>
<ds:datastoreItem xmlns:ds="http://schemas.openxmlformats.org/officeDocument/2006/customXml" ds:itemID="{1D9421C5-14C4-406F-9BB4-ABCBB4CD51F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4EA0661-8F79-4194-BD15-93BB92225594}">
  <ds:schemaRefs>
    <ds:schemaRef ds:uri="26d7ee95-db68-457e-b2c0-52eca0f22c0c"/>
    <ds:schemaRef ds:uri="6d91713a-8eb8-4e3a-b269-37462ea81bd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15451C0-A0E6-493D-97A4-DEDA7DBA029C}">
  <ds:schemaRefs>
    <ds:schemaRef ds:uri="http://purl.org/dc/dcmitype/"/>
    <ds:schemaRef ds:uri="6d91713a-8eb8-4e3a-b269-37462ea81bdc"/>
    <ds:schemaRef ds:uri="http://purl.org/dc/elements/1.1/"/>
    <ds:schemaRef ds:uri="26d7ee95-db68-457e-b2c0-52eca0f22c0c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56</Words>
  <Application>Microsoft Office PowerPoint</Application>
  <PresentationFormat>Aangepast</PresentationFormat>
  <Paragraphs>22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8" baseType="lpstr">
      <vt:lpstr>Arial</vt:lpstr>
      <vt:lpstr>Arial Black</vt:lpstr>
      <vt:lpstr>Avenir Next Demi Bold</vt:lpstr>
      <vt:lpstr>Avenir Next Medium</vt:lpstr>
      <vt:lpstr>Avenir Next Regular</vt:lpstr>
      <vt:lpstr>Calibri</vt:lpstr>
      <vt:lpstr>Canela Bold</vt:lpstr>
      <vt:lpstr>Canela Deck Regular</vt:lpstr>
      <vt:lpstr>Canela Regular</vt:lpstr>
      <vt:lpstr>Canela Text Regular</vt:lpstr>
      <vt:lpstr>Helvetica Neue</vt:lpstr>
      <vt:lpstr>23_ClassicWhite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Dirk-jan Hogervorst</dc:creator>
  <cp:lastModifiedBy>Bas van den Bogaert</cp:lastModifiedBy>
  <cp:revision>15</cp:revision>
  <dcterms:modified xsi:type="dcterms:W3CDTF">2025-01-29T21:00:42Z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0x0101003C1053160C13AA46947BA979CB9656DB</vt:lpwstr>
  </property>
  <property fmtid="{D5CDD505-2E9C-101B-9397-08002B2CF9AE}" pid="3" name="MediaServiceImageTags">
    <vt:lpwstr/>
  </property>
</Properties>
</file>