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29"/>
  </p:notesMasterIdLst>
  <p:sldIdLst>
    <p:sldId id="256" r:id="rId5"/>
    <p:sldId id="257" r:id="rId6"/>
    <p:sldId id="279" r:id="rId7"/>
    <p:sldId id="259" r:id="rId8"/>
    <p:sldId id="287" r:id="rId9"/>
    <p:sldId id="282" r:id="rId10"/>
    <p:sldId id="280" r:id="rId11"/>
    <p:sldId id="288" r:id="rId12"/>
    <p:sldId id="281" r:id="rId13"/>
    <p:sldId id="283" r:id="rId14"/>
    <p:sldId id="289" r:id="rId15"/>
    <p:sldId id="290" r:id="rId16"/>
    <p:sldId id="291" r:id="rId17"/>
    <p:sldId id="292" r:id="rId18"/>
    <p:sldId id="293" r:id="rId19"/>
    <p:sldId id="294" r:id="rId20"/>
    <p:sldId id="260" r:id="rId21"/>
    <p:sldId id="269" r:id="rId22"/>
    <p:sldId id="274" r:id="rId23"/>
    <p:sldId id="285" r:id="rId24"/>
    <p:sldId id="275" r:id="rId25"/>
    <p:sldId id="286" r:id="rId26"/>
    <p:sldId id="278" r:id="rId27"/>
    <p:sldId id="264" r:id="rId2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m Reichrath" userId="fc5941ca-f30d-4bd6-8f7b-6d9a43e9a42e" providerId="ADAL" clId="{96851224-09FF-478F-B3E5-C3D547BAB9C8}"/>
    <pc:docChg chg="custSel modSld">
      <pc:chgData name="Tom Reichrath" userId="fc5941ca-f30d-4bd6-8f7b-6d9a43e9a42e" providerId="ADAL" clId="{96851224-09FF-478F-B3E5-C3D547BAB9C8}" dt="2024-09-02T08:09:23.198" v="7" actId="1076"/>
      <pc:docMkLst>
        <pc:docMk/>
      </pc:docMkLst>
      <pc:sldChg chg="modSp mod">
        <pc:chgData name="Tom Reichrath" userId="fc5941ca-f30d-4bd6-8f7b-6d9a43e9a42e" providerId="ADAL" clId="{96851224-09FF-478F-B3E5-C3D547BAB9C8}" dt="2024-09-02T08:09:23.198" v="7" actId="1076"/>
        <pc:sldMkLst>
          <pc:docMk/>
          <pc:sldMk cId="1649507098" sldId="286"/>
        </pc:sldMkLst>
        <pc:spChg chg="mod">
          <ac:chgData name="Tom Reichrath" userId="fc5941ca-f30d-4bd6-8f7b-6d9a43e9a42e" providerId="ADAL" clId="{96851224-09FF-478F-B3E5-C3D547BAB9C8}" dt="2024-09-02T08:09:23.198" v="7" actId="1076"/>
          <ac:spMkLst>
            <pc:docMk/>
            <pc:sldMk cId="1649507098" sldId="286"/>
            <ac:spMk id="3" creationId="{8C9269DC-E527-CE76-3263-D01F0022F233}"/>
          </ac:spMkLst>
        </pc:spChg>
        <pc:spChg chg="mod">
          <ac:chgData name="Tom Reichrath" userId="fc5941ca-f30d-4bd6-8f7b-6d9a43e9a42e" providerId="ADAL" clId="{96851224-09FF-478F-B3E5-C3D547BAB9C8}" dt="2024-09-02T08:09:15.183" v="6" actId="404"/>
          <ac:spMkLst>
            <pc:docMk/>
            <pc:sldMk cId="1649507098" sldId="286"/>
            <ac:spMk id="4" creationId="{8E23EE9C-6C89-EB55-E818-C82825BB9290}"/>
          </ac:spMkLst>
        </pc:spChg>
      </pc:sldChg>
    </pc:docChg>
  </pc:docChgLst>
  <pc:docChgLst>
    <pc:chgData name="Tom Reichrath" userId="S::tom.reichrath@janvanbrabant.nl::fc5941ca-f30d-4bd6-8f7b-6d9a43e9a42e" providerId="AD" clId="Web-{CAA85546-FBEC-81E0-C271-727948563818}"/>
    <pc:docChg chg="modSld">
      <pc:chgData name="Tom Reichrath" userId="S::tom.reichrath@janvanbrabant.nl::fc5941ca-f30d-4bd6-8f7b-6d9a43e9a42e" providerId="AD" clId="Web-{CAA85546-FBEC-81E0-C271-727948563818}" dt="2024-09-03T14:31:39.476" v="196" actId="20577"/>
      <pc:docMkLst>
        <pc:docMk/>
      </pc:docMkLst>
      <pc:sldChg chg="modSp">
        <pc:chgData name="Tom Reichrath" userId="S::tom.reichrath@janvanbrabant.nl::fc5941ca-f30d-4bd6-8f7b-6d9a43e9a42e" providerId="AD" clId="Web-{CAA85546-FBEC-81E0-C271-727948563818}" dt="2024-09-03T14:22:41.142" v="76" actId="20577"/>
        <pc:sldMkLst>
          <pc:docMk/>
          <pc:sldMk cId="410910290" sldId="281"/>
        </pc:sldMkLst>
        <pc:spChg chg="mod">
          <ac:chgData name="Tom Reichrath" userId="S::tom.reichrath@janvanbrabant.nl::fc5941ca-f30d-4bd6-8f7b-6d9a43e9a42e" providerId="AD" clId="Web-{CAA85546-FBEC-81E0-C271-727948563818}" dt="2024-09-03T14:22:41.142" v="76" actId="20577"/>
          <ac:spMkLst>
            <pc:docMk/>
            <pc:sldMk cId="410910290" sldId="281"/>
            <ac:spMk id="6" creationId="{D8D53778-FDDC-1BE9-F9EF-2C999AA714CA}"/>
          </ac:spMkLst>
        </pc:spChg>
      </pc:sldChg>
      <pc:sldChg chg="modSp">
        <pc:chgData name="Tom Reichrath" userId="S::tom.reichrath@janvanbrabant.nl::fc5941ca-f30d-4bd6-8f7b-6d9a43e9a42e" providerId="AD" clId="Web-{CAA85546-FBEC-81E0-C271-727948563818}" dt="2024-09-03T14:23:30.285" v="95" actId="20577"/>
        <pc:sldMkLst>
          <pc:docMk/>
          <pc:sldMk cId="1177161313" sldId="283"/>
        </pc:sldMkLst>
        <pc:spChg chg="mod">
          <ac:chgData name="Tom Reichrath" userId="S::tom.reichrath@janvanbrabant.nl::fc5941ca-f30d-4bd6-8f7b-6d9a43e9a42e" providerId="AD" clId="Web-{CAA85546-FBEC-81E0-C271-727948563818}" dt="2024-09-03T14:23:30.285" v="95" actId="20577"/>
          <ac:spMkLst>
            <pc:docMk/>
            <pc:sldMk cId="1177161313" sldId="283"/>
            <ac:spMk id="2" creationId="{A78BD7D2-8654-29EC-2341-F39134E435DD}"/>
          </ac:spMkLst>
        </pc:spChg>
      </pc:sldChg>
      <pc:sldChg chg="modSp">
        <pc:chgData name="Tom Reichrath" userId="S::tom.reichrath@janvanbrabant.nl::fc5941ca-f30d-4bd6-8f7b-6d9a43e9a42e" providerId="AD" clId="Web-{CAA85546-FBEC-81E0-C271-727948563818}" dt="2024-09-03T14:31:39.476" v="196" actId="20577"/>
        <pc:sldMkLst>
          <pc:docMk/>
          <pc:sldMk cId="657760280" sldId="285"/>
        </pc:sldMkLst>
        <pc:spChg chg="mod">
          <ac:chgData name="Tom Reichrath" userId="S::tom.reichrath@janvanbrabant.nl::fc5941ca-f30d-4bd6-8f7b-6d9a43e9a42e" providerId="AD" clId="Web-{CAA85546-FBEC-81E0-C271-727948563818}" dt="2024-09-03T14:31:39.476" v="196" actId="20577"/>
          <ac:spMkLst>
            <pc:docMk/>
            <pc:sldMk cId="657760280" sldId="285"/>
            <ac:spMk id="2" creationId="{729619D3-7028-4015-6BF0-B3D609355B24}"/>
          </ac:spMkLst>
        </pc:spChg>
      </pc:sldChg>
      <pc:sldChg chg="modSp">
        <pc:chgData name="Tom Reichrath" userId="S::tom.reichrath@janvanbrabant.nl::fc5941ca-f30d-4bd6-8f7b-6d9a43e9a42e" providerId="AD" clId="Web-{CAA85546-FBEC-81E0-C271-727948563818}" dt="2024-09-03T14:19:51.714" v="57" actId="1076"/>
        <pc:sldMkLst>
          <pc:docMk/>
          <pc:sldMk cId="3980982140" sldId="287"/>
        </pc:sldMkLst>
        <pc:spChg chg="mod">
          <ac:chgData name="Tom Reichrath" userId="S::tom.reichrath@janvanbrabant.nl::fc5941ca-f30d-4bd6-8f7b-6d9a43e9a42e" providerId="AD" clId="Web-{CAA85546-FBEC-81E0-C271-727948563818}" dt="2024-09-03T14:19:51.714" v="57" actId="1076"/>
          <ac:spMkLst>
            <pc:docMk/>
            <pc:sldMk cId="3980982140" sldId="287"/>
            <ac:spMk id="3" creationId="{8C9269DC-E527-CE76-3263-D01F0022F233}"/>
          </ac:spMkLst>
        </pc:spChg>
        <pc:spChg chg="mod">
          <ac:chgData name="Tom Reichrath" userId="S::tom.reichrath@janvanbrabant.nl::fc5941ca-f30d-4bd6-8f7b-6d9a43e9a42e" providerId="AD" clId="Web-{CAA85546-FBEC-81E0-C271-727948563818}" dt="2024-09-03T14:19:45.229" v="56" actId="20577"/>
          <ac:spMkLst>
            <pc:docMk/>
            <pc:sldMk cId="3980982140" sldId="287"/>
            <ac:spMk id="4" creationId="{07A4C2A7-77AE-AAEC-D309-F8AA8971CF52}"/>
          </ac:spMkLst>
        </pc:spChg>
      </pc:sldChg>
      <pc:sldChg chg="modSp">
        <pc:chgData name="Tom Reichrath" userId="S::tom.reichrath@janvanbrabant.nl::fc5941ca-f30d-4bd6-8f7b-6d9a43e9a42e" providerId="AD" clId="Web-{CAA85546-FBEC-81E0-C271-727948563818}" dt="2024-09-03T14:25:11.179" v="122" actId="20577"/>
        <pc:sldMkLst>
          <pc:docMk/>
          <pc:sldMk cId="3598470498" sldId="290"/>
        </pc:sldMkLst>
        <pc:spChg chg="mod">
          <ac:chgData name="Tom Reichrath" userId="S::tom.reichrath@janvanbrabant.nl::fc5941ca-f30d-4bd6-8f7b-6d9a43e9a42e" providerId="AD" clId="Web-{CAA85546-FBEC-81E0-C271-727948563818}" dt="2024-09-03T14:25:11.179" v="122" actId="20577"/>
          <ac:spMkLst>
            <pc:docMk/>
            <pc:sldMk cId="3598470498" sldId="290"/>
            <ac:spMk id="2" creationId="{A78BD7D2-8654-29EC-2341-F39134E435DD}"/>
          </ac:spMkLst>
        </pc:spChg>
      </pc:sldChg>
      <pc:sldChg chg="modSp">
        <pc:chgData name="Tom Reichrath" userId="S::tom.reichrath@janvanbrabant.nl::fc5941ca-f30d-4bd6-8f7b-6d9a43e9a42e" providerId="AD" clId="Web-{CAA85546-FBEC-81E0-C271-727948563818}" dt="2024-09-03T14:27:19.887" v="126" actId="20577"/>
        <pc:sldMkLst>
          <pc:docMk/>
          <pc:sldMk cId="2983093409" sldId="293"/>
        </pc:sldMkLst>
        <pc:spChg chg="mod">
          <ac:chgData name="Tom Reichrath" userId="S::tom.reichrath@janvanbrabant.nl::fc5941ca-f30d-4bd6-8f7b-6d9a43e9a42e" providerId="AD" clId="Web-{CAA85546-FBEC-81E0-C271-727948563818}" dt="2024-09-03T14:27:19.887" v="126" actId="20577"/>
          <ac:spMkLst>
            <pc:docMk/>
            <pc:sldMk cId="2983093409" sldId="293"/>
            <ac:spMk id="2" creationId="{A78BD7D2-8654-29EC-2341-F39134E435DD}"/>
          </ac:spMkLst>
        </pc:spChg>
      </pc:sldChg>
      <pc:sldChg chg="modSp">
        <pc:chgData name="Tom Reichrath" userId="S::tom.reichrath@janvanbrabant.nl::fc5941ca-f30d-4bd6-8f7b-6d9a43e9a42e" providerId="AD" clId="Web-{CAA85546-FBEC-81E0-C271-727948563818}" dt="2024-09-03T14:29:16.611" v="187" actId="20577"/>
        <pc:sldMkLst>
          <pc:docMk/>
          <pc:sldMk cId="4154528721" sldId="294"/>
        </pc:sldMkLst>
        <pc:spChg chg="mod">
          <ac:chgData name="Tom Reichrath" userId="S::tom.reichrath@janvanbrabant.nl::fc5941ca-f30d-4bd6-8f7b-6d9a43e9a42e" providerId="AD" clId="Web-{CAA85546-FBEC-81E0-C271-727948563818}" dt="2024-09-03T14:29:16.611" v="187" actId="20577"/>
          <ac:spMkLst>
            <pc:docMk/>
            <pc:sldMk cId="4154528721" sldId="294"/>
            <ac:spMk id="2" creationId="{A78BD7D2-8654-29EC-2341-F39134E435DD}"/>
          </ac:spMkLst>
        </pc:spChg>
      </pc:sldChg>
    </pc:docChg>
  </pc:docChgLst>
  <pc:docChgLst>
    <pc:chgData name="Tom Reichrath" userId="fc5941ca-f30d-4bd6-8f7b-6d9a43e9a42e" providerId="ADAL" clId="{9203601B-55A3-447F-B01A-F6681312681E}"/>
    <pc:docChg chg="undo custSel addSld delSld modSld sldOrd">
      <pc:chgData name="Tom Reichrath" userId="fc5941ca-f30d-4bd6-8f7b-6d9a43e9a42e" providerId="ADAL" clId="{9203601B-55A3-447F-B01A-F6681312681E}" dt="2024-08-26T09:48:32.999" v="3074" actId="207"/>
      <pc:docMkLst>
        <pc:docMk/>
      </pc:docMkLst>
      <pc:sldChg chg="modSp mod">
        <pc:chgData name="Tom Reichrath" userId="fc5941ca-f30d-4bd6-8f7b-6d9a43e9a42e" providerId="ADAL" clId="{9203601B-55A3-447F-B01A-F6681312681E}" dt="2024-08-26T09:42:44.011" v="3072"/>
        <pc:sldMkLst>
          <pc:docMk/>
          <pc:sldMk cId="0" sldId="257"/>
        </pc:sldMkLst>
        <pc:spChg chg="mod">
          <ac:chgData name="Tom Reichrath" userId="fc5941ca-f30d-4bd6-8f7b-6d9a43e9a42e" providerId="ADAL" clId="{9203601B-55A3-447F-B01A-F6681312681E}" dt="2024-08-26T09:42:44.011" v="3072"/>
          <ac:spMkLst>
            <pc:docMk/>
            <pc:sldMk cId="0" sldId="257"/>
            <ac:spMk id="3" creationId="{905903D5-FFFF-2089-C794-48C0C6EC4732}"/>
          </ac:spMkLst>
        </pc:spChg>
        <pc:spChg chg="mod">
          <ac:chgData name="Tom Reichrath" userId="fc5941ca-f30d-4bd6-8f7b-6d9a43e9a42e" providerId="ADAL" clId="{9203601B-55A3-447F-B01A-F6681312681E}" dt="2024-08-26T09:42:23.675" v="3030" actId="20577"/>
          <ac:spMkLst>
            <pc:docMk/>
            <pc:sldMk cId="0" sldId="257"/>
            <ac:spMk id="182" creationId="{00000000-0000-0000-0000-000000000000}"/>
          </ac:spMkLst>
        </pc:spChg>
        <pc:spChg chg="mod">
          <ac:chgData name="Tom Reichrath" userId="fc5941ca-f30d-4bd6-8f7b-6d9a43e9a42e" providerId="ADAL" clId="{9203601B-55A3-447F-B01A-F6681312681E}" dt="2024-08-26T09:42:40.731" v="3071" actId="20577"/>
          <ac:spMkLst>
            <pc:docMk/>
            <pc:sldMk cId="0" sldId="257"/>
            <ac:spMk id="183" creationId="{00000000-0000-0000-0000-000000000000}"/>
          </ac:spMkLst>
        </pc:spChg>
      </pc:sldChg>
      <pc:sldChg chg="modSp mod">
        <pc:chgData name="Tom Reichrath" userId="fc5941ca-f30d-4bd6-8f7b-6d9a43e9a42e" providerId="ADAL" clId="{9203601B-55A3-447F-B01A-F6681312681E}" dt="2024-08-26T09:14:34.616" v="247" actId="20577"/>
        <pc:sldMkLst>
          <pc:docMk/>
          <pc:sldMk cId="0" sldId="259"/>
        </pc:sldMkLst>
        <pc:spChg chg="mod">
          <ac:chgData name="Tom Reichrath" userId="fc5941ca-f30d-4bd6-8f7b-6d9a43e9a42e" providerId="ADAL" clId="{9203601B-55A3-447F-B01A-F6681312681E}" dt="2024-08-26T09:14:32.431" v="245" actId="20577"/>
          <ac:spMkLst>
            <pc:docMk/>
            <pc:sldMk cId="0" sldId="259"/>
            <ac:spMk id="194" creationId="{00000000-0000-0000-0000-000000000000}"/>
          </ac:spMkLst>
        </pc:spChg>
        <pc:spChg chg="mod">
          <ac:chgData name="Tom Reichrath" userId="fc5941ca-f30d-4bd6-8f7b-6d9a43e9a42e" providerId="ADAL" clId="{9203601B-55A3-447F-B01A-F6681312681E}" dt="2024-08-26T09:14:34.616" v="247" actId="20577"/>
          <ac:spMkLst>
            <pc:docMk/>
            <pc:sldMk cId="0" sldId="259"/>
            <ac:spMk id="195" creationId="{00000000-0000-0000-0000-000000000000}"/>
          </ac:spMkLst>
        </pc:spChg>
      </pc:sldChg>
      <pc:sldChg chg="del">
        <pc:chgData name="Tom Reichrath" userId="fc5941ca-f30d-4bd6-8f7b-6d9a43e9a42e" providerId="ADAL" clId="{9203601B-55A3-447F-B01A-F6681312681E}" dt="2024-08-26T09:39:16.581" v="2977" actId="47"/>
        <pc:sldMkLst>
          <pc:docMk/>
          <pc:sldMk cId="310069081" sldId="260"/>
        </pc:sldMkLst>
      </pc:sldChg>
      <pc:sldChg chg="del">
        <pc:chgData name="Tom Reichrath" userId="fc5941ca-f30d-4bd6-8f7b-6d9a43e9a42e" providerId="ADAL" clId="{9203601B-55A3-447F-B01A-F6681312681E}" dt="2024-08-26T09:39:44.072" v="2979" actId="47"/>
        <pc:sldMkLst>
          <pc:docMk/>
          <pc:sldMk cId="0" sldId="263"/>
        </pc:sldMkLst>
      </pc:sldChg>
      <pc:sldChg chg="add">
        <pc:chgData name="Tom Reichrath" userId="fc5941ca-f30d-4bd6-8f7b-6d9a43e9a42e" providerId="ADAL" clId="{9203601B-55A3-447F-B01A-F6681312681E}" dt="2024-08-26T09:39:38.640" v="2978"/>
        <pc:sldMkLst>
          <pc:docMk/>
          <pc:sldMk cId="1571385709" sldId="269"/>
        </pc:sldMkLst>
      </pc:sldChg>
      <pc:sldChg chg="del">
        <pc:chgData name="Tom Reichrath" userId="fc5941ca-f30d-4bd6-8f7b-6d9a43e9a42e" providerId="ADAL" clId="{9203601B-55A3-447F-B01A-F6681312681E}" dt="2024-08-26T09:39:16.581" v="2977" actId="47"/>
        <pc:sldMkLst>
          <pc:docMk/>
          <pc:sldMk cId="3690609937" sldId="269"/>
        </pc:sldMkLst>
      </pc:sldChg>
      <pc:sldChg chg="del">
        <pc:chgData name="Tom Reichrath" userId="fc5941ca-f30d-4bd6-8f7b-6d9a43e9a42e" providerId="ADAL" clId="{9203601B-55A3-447F-B01A-F6681312681E}" dt="2024-08-26T09:39:44.629" v="2980" actId="47"/>
        <pc:sldMkLst>
          <pc:docMk/>
          <pc:sldMk cId="1892876720" sldId="270"/>
        </pc:sldMkLst>
      </pc:sldChg>
      <pc:sldChg chg="modSp add del mod">
        <pc:chgData name="Tom Reichrath" userId="fc5941ca-f30d-4bd6-8f7b-6d9a43e9a42e" providerId="ADAL" clId="{9203601B-55A3-447F-B01A-F6681312681E}" dt="2024-08-26T09:39:53.115" v="2985" actId="20577"/>
        <pc:sldMkLst>
          <pc:docMk/>
          <pc:sldMk cId="2278998283" sldId="274"/>
        </pc:sldMkLst>
        <pc:spChg chg="mod">
          <ac:chgData name="Tom Reichrath" userId="fc5941ca-f30d-4bd6-8f7b-6d9a43e9a42e" providerId="ADAL" clId="{9203601B-55A3-447F-B01A-F6681312681E}" dt="2024-08-26T09:39:53.115" v="2985" actId="20577"/>
          <ac:spMkLst>
            <pc:docMk/>
            <pc:sldMk cId="2278998283" sldId="274"/>
            <ac:spMk id="195" creationId="{00000000-0000-0000-0000-000000000000}"/>
          </ac:spMkLst>
        </pc:spChg>
      </pc:sldChg>
      <pc:sldChg chg="modSp mod">
        <pc:chgData name="Tom Reichrath" userId="fc5941ca-f30d-4bd6-8f7b-6d9a43e9a42e" providerId="ADAL" clId="{9203601B-55A3-447F-B01A-F6681312681E}" dt="2024-08-26T09:40:12.828" v="3000" actId="20577"/>
        <pc:sldMkLst>
          <pc:docMk/>
          <pc:sldMk cId="3610958639" sldId="275"/>
        </pc:sldMkLst>
        <pc:spChg chg="mod">
          <ac:chgData name="Tom Reichrath" userId="fc5941ca-f30d-4bd6-8f7b-6d9a43e9a42e" providerId="ADAL" clId="{9203601B-55A3-447F-B01A-F6681312681E}" dt="2024-08-26T09:40:12.828" v="3000" actId="20577"/>
          <ac:spMkLst>
            <pc:docMk/>
            <pc:sldMk cId="3610958639" sldId="275"/>
            <ac:spMk id="195" creationId="{00000000-0000-0000-0000-000000000000}"/>
          </ac:spMkLst>
        </pc:spChg>
      </pc:sldChg>
      <pc:sldChg chg="del">
        <pc:chgData name="Tom Reichrath" userId="fc5941ca-f30d-4bd6-8f7b-6d9a43e9a42e" providerId="ADAL" clId="{9203601B-55A3-447F-B01A-F6681312681E}" dt="2024-08-26T09:40:18.796" v="3001" actId="47"/>
        <pc:sldMkLst>
          <pc:docMk/>
          <pc:sldMk cId="210821110" sldId="277"/>
        </pc:sldMkLst>
      </pc:sldChg>
      <pc:sldChg chg="modSp mod">
        <pc:chgData name="Tom Reichrath" userId="fc5941ca-f30d-4bd6-8f7b-6d9a43e9a42e" providerId="ADAL" clId="{9203601B-55A3-447F-B01A-F6681312681E}" dt="2024-08-26T09:14:21.013" v="213" actId="20577"/>
        <pc:sldMkLst>
          <pc:docMk/>
          <pc:sldMk cId="4019231734" sldId="279"/>
        </pc:sldMkLst>
        <pc:spChg chg="mod">
          <ac:chgData name="Tom Reichrath" userId="fc5941ca-f30d-4bd6-8f7b-6d9a43e9a42e" providerId="ADAL" clId="{9203601B-55A3-447F-B01A-F6681312681E}" dt="2024-08-26T09:14:11.347" v="192" actId="20577"/>
          <ac:spMkLst>
            <pc:docMk/>
            <pc:sldMk cId="4019231734" sldId="279"/>
            <ac:spMk id="6" creationId="{D8D53778-FDDC-1BE9-F9EF-2C999AA714CA}"/>
          </ac:spMkLst>
        </pc:spChg>
        <pc:spChg chg="mod">
          <ac:chgData name="Tom Reichrath" userId="fc5941ca-f30d-4bd6-8f7b-6d9a43e9a42e" providerId="ADAL" clId="{9203601B-55A3-447F-B01A-F6681312681E}" dt="2024-08-26T09:14:21.013" v="213" actId="20577"/>
          <ac:spMkLst>
            <pc:docMk/>
            <pc:sldMk cId="4019231734" sldId="279"/>
            <ac:spMk id="176" creationId="{00000000-0000-0000-0000-000000000000}"/>
          </ac:spMkLst>
        </pc:spChg>
      </pc:sldChg>
      <pc:sldChg chg="modSp mod">
        <pc:chgData name="Tom Reichrath" userId="fc5941ca-f30d-4bd6-8f7b-6d9a43e9a42e" providerId="ADAL" clId="{9203601B-55A3-447F-B01A-F6681312681E}" dt="2024-08-26T09:21:40.436" v="963" actId="404"/>
        <pc:sldMkLst>
          <pc:docMk/>
          <pc:sldMk cId="1452502359" sldId="280"/>
        </pc:sldMkLst>
        <pc:spChg chg="mod">
          <ac:chgData name="Tom Reichrath" userId="fc5941ca-f30d-4bd6-8f7b-6d9a43e9a42e" providerId="ADAL" clId="{9203601B-55A3-447F-B01A-F6681312681E}" dt="2024-08-26T09:21:40.436" v="963" actId="404"/>
          <ac:spMkLst>
            <pc:docMk/>
            <pc:sldMk cId="1452502359" sldId="280"/>
            <ac:spMk id="6" creationId="{D8D53778-FDDC-1BE9-F9EF-2C999AA714CA}"/>
          </ac:spMkLst>
        </pc:spChg>
        <pc:spChg chg="mod">
          <ac:chgData name="Tom Reichrath" userId="fc5941ca-f30d-4bd6-8f7b-6d9a43e9a42e" providerId="ADAL" clId="{9203601B-55A3-447F-B01A-F6681312681E}" dt="2024-08-26T09:20:17.954" v="592" actId="20577"/>
          <ac:spMkLst>
            <pc:docMk/>
            <pc:sldMk cId="1452502359" sldId="280"/>
            <ac:spMk id="176" creationId="{00000000-0000-0000-0000-000000000000}"/>
          </ac:spMkLst>
        </pc:spChg>
      </pc:sldChg>
      <pc:sldChg chg="modSp mod">
        <pc:chgData name="Tom Reichrath" userId="fc5941ca-f30d-4bd6-8f7b-6d9a43e9a42e" providerId="ADAL" clId="{9203601B-55A3-447F-B01A-F6681312681E}" dt="2024-08-26T09:23:34.248" v="1361" actId="20577"/>
        <pc:sldMkLst>
          <pc:docMk/>
          <pc:sldMk cId="410910290" sldId="281"/>
        </pc:sldMkLst>
        <pc:spChg chg="mod">
          <ac:chgData name="Tom Reichrath" userId="fc5941ca-f30d-4bd6-8f7b-6d9a43e9a42e" providerId="ADAL" clId="{9203601B-55A3-447F-B01A-F6681312681E}" dt="2024-08-26T09:23:34.248" v="1361" actId="20577"/>
          <ac:spMkLst>
            <pc:docMk/>
            <pc:sldMk cId="410910290" sldId="281"/>
            <ac:spMk id="6" creationId="{D8D53778-FDDC-1BE9-F9EF-2C999AA714CA}"/>
          </ac:spMkLst>
        </pc:spChg>
        <pc:spChg chg="mod">
          <ac:chgData name="Tom Reichrath" userId="fc5941ca-f30d-4bd6-8f7b-6d9a43e9a42e" providerId="ADAL" clId="{9203601B-55A3-447F-B01A-F6681312681E}" dt="2024-08-26T09:22:27.508" v="1042" actId="20577"/>
          <ac:spMkLst>
            <pc:docMk/>
            <pc:sldMk cId="410910290" sldId="281"/>
            <ac:spMk id="176" creationId="{00000000-0000-0000-0000-000000000000}"/>
          </ac:spMkLst>
        </pc:spChg>
      </pc:sldChg>
      <pc:sldChg chg="modSp mod ord">
        <pc:chgData name="Tom Reichrath" userId="fc5941ca-f30d-4bd6-8f7b-6d9a43e9a42e" providerId="ADAL" clId="{9203601B-55A3-447F-B01A-F6681312681E}" dt="2024-08-26T09:20:03.141" v="566" actId="20577"/>
        <pc:sldMkLst>
          <pc:docMk/>
          <pc:sldMk cId="2049677416" sldId="282"/>
        </pc:sldMkLst>
        <pc:spChg chg="mod">
          <ac:chgData name="Tom Reichrath" userId="fc5941ca-f30d-4bd6-8f7b-6d9a43e9a42e" providerId="ADAL" clId="{9203601B-55A3-447F-B01A-F6681312681E}" dt="2024-08-26T09:19:45.795" v="540" actId="14100"/>
          <ac:spMkLst>
            <pc:docMk/>
            <pc:sldMk cId="2049677416" sldId="282"/>
            <ac:spMk id="3" creationId="{EA475CC7-2A8C-B811-B464-337F46338CC0}"/>
          </ac:spMkLst>
        </pc:spChg>
        <pc:spChg chg="mod">
          <ac:chgData name="Tom Reichrath" userId="fc5941ca-f30d-4bd6-8f7b-6d9a43e9a42e" providerId="ADAL" clId="{9203601B-55A3-447F-B01A-F6681312681E}" dt="2024-08-26T09:20:03.141" v="566" actId="20577"/>
          <ac:spMkLst>
            <pc:docMk/>
            <pc:sldMk cId="2049677416" sldId="282"/>
            <ac:spMk id="176" creationId="{00000000-0000-0000-0000-000000000000}"/>
          </ac:spMkLst>
        </pc:spChg>
      </pc:sldChg>
      <pc:sldChg chg="addSp delSp modSp mod">
        <pc:chgData name="Tom Reichrath" userId="fc5941ca-f30d-4bd6-8f7b-6d9a43e9a42e" providerId="ADAL" clId="{9203601B-55A3-447F-B01A-F6681312681E}" dt="2024-08-26T09:48:32.999" v="3074" actId="207"/>
        <pc:sldMkLst>
          <pc:docMk/>
          <pc:sldMk cId="1177161313" sldId="283"/>
        </pc:sldMkLst>
        <pc:spChg chg="mod">
          <ac:chgData name="Tom Reichrath" userId="fc5941ca-f30d-4bd6-8f7b-6d9a43e9a42e" providerId="ADAL" clId="{9203601B-55A3-447F-B01A-F6681312681E}" dt="2024-08-26T09:48:32.999" v="3074" actId="207"/>
          <ac:spMkLst>
            <pc:docMk/>
            <pc:sldMk cId="1177161313" sldId="283"/>
            <ac:spMk id="2" creationId="{A78BD7D2-8654-29EC-2341-F39134E435DD}"/>
          </ac:spMkLst>
        </pc:spChg>
        <pc:spChg chg="add del">
          <ac:chgData name="Tom Reichrath" userId="fc5941ca-f30d-4bd6-8f7b-6d9a43e9a42e" providerId="ADAL" clId="{9203601B-55A3-447F-B01A-F6681312681E}" dt="2024-08-26T09:24:38.223" v="1408" actId="22"/>
          <ac:spMkLst>
            <pc:docMk/>
            <pc:sldMk cId="1177161313" sldId="283"/>
            <ac:spMk id="4" creationId="{F2AB7EE0-C840-3566-F420-1811530214D1}"/>
          </ac:spMkLst>
        </pc:spChg>
        <pc:spChg chg="mod">
          <ac:chgData name="Tom Reichrath" userId="fc5941ca-f30d-4bd6-8f7b-6d9a43e9a42e" providerId="ADAL" clId="{9203601B-55A3-447F-B01A-F6681312681E}" dt="2024-08-26T09:23:45.910" v="1371" actId="20577"/>
          <ac:spMkLst>
            <pc:docMk/>
            <pc:sldMk cId="1177161313" sldId="283"/>
            <ac:spMk id="176" creationId="{00000000-0000-0000-0000-000000000000}"/>
          </ac:spMkLst>
        </pc:spChg>
      </pc:sldChg>
      <pc:sldChg chg="del">
        <pc:chgData name="Tom Reichrath" userId="fc5941ca-f30d-4bd6-8f7b-6d9a43e9a42e" providerId="ADAL" clId="{9203601B-55A3-447F-B01A-F6681312681E}" dt="2024-08-26T09:39:45.901" v="2981" actId="47"/>
        <pc:sldMkLst>
          <pc:docMk/>
          <pc:sldMk cId="1751876313" sldId="284"/>
        </pc:sldMkLst>
      </pc:sldChg>
      <pc:sldChg chg="modSp mod">
        <pc:chgData name="Tom Reichrath" userId="fc5941ca-f30d-4bd6-8f7b-6d9a43e9a42e" providerId="ADAL" clId="{9203601B-55A3-447F-B01A-F6681312681E}" dt="2024-08-26T09:40:07.366" v="2998" actId="20577"/>
        <pc:sldMkLst>
          <pc:docMk/>
          <pc:sldMk cId="657760280" sldId="285"/>
        </pc:sldMkLst>
        <pc:spChg chg="mod">
          <ac:chgData name="Tom Reichrath" userId="fc5941ca-f30d-4bd6-8f7b-6d9a43e9a42e" providerId="ADAL" clId="{9203601B-55A3-447F-B01A-F6681312681E}" dt="2024-08-26T09:40:07.366" v="2998" actId="20577"/>
          <ac:spMkLst>
            <pc:docMk/>
            <pc:sldMk cId="657760280" sldId="285"/>
            <ac:spMk id="2" creationId="{729619D3-7028-4015-6BF0-B3D609355B24}"/>
          </ac:spMkLst>
        </pc:spChg>
      </pc:sldChg>
      <pc:sldChg chg="addSp modSp add mod">
        <pc:chgData name="Tom Reichrath" userId="fc5941ca-f30d-4bd6-8f7b-6d9a43e9a42e" providerId="ADAL" clId="{9203601B-55A3-447F-B01A-F6681312681E}" dt="2024-08-26T09:18:31.209" v="473" actId="1076"/>
        <pc:sldMkLst>
          <pc:docMk/>
          <pc:sldMk cId="3980982140" sldId="287"/>
        </pc:sldMkLst>
        <pc:spChg chg="mod">
          <ac:chgData name="Tom Reichrath" userId="fc5941ca-f30d-4bd6-8f7b-6d9a43e9a42e" providerId="ADAL" clId="{9203601B-55A3-447F-B01A-F6681312681E}" dt="2024-08-26T09:14:58.149" v="271" actId="6549"/>
          <ac:spMkLst>
            <pc:docMk/>
            <pc:sldMk cId="3980982140" sldId="287"/>
            <ac:spMk id="2" creationId="{729619D3-7028-4015-6BF0-B3D609355B24}"/>
          </ac:spMkLst>
        </pc:spChg>
        <pc:spChg chg="mod">
          <ac:chgData name="Tom Reichrath" userId="fc5941ca-f30d-4bd6-8f7b-6d9a43e9a42e" providerId="ADAL" clId="{9203601B-55A3-447F-B01A-F6681312681E}" dt="2024-08-26T09:14:53.387" v="270" actId="20577"/>
          <ac:spMkLst>
            <pc:docMk/>
            <pc:sldMk cId="3980982140" sldId="287"/>
            <ac:spMk id="3" creationId="{8C9269DC-E527-CE76-3263-D01F0022F233}"/>
          </ac:spMkLst>
        </pc:spChg>
        <pc:spChg chg="add mod">
          <ac:chgData name="Tom Reichrath" userId="fc5941ca-f30d-4bd6-8f7b-6d9a43e9a42e" providerId="ADAL" clId="{9203601B-55A3-447F-B01A-F6681312681E}" dt="2024-08-26T09:18:14.879" v="469" actId="113"/>
          <ac:spMkLst>
            <pc:docMk/>
            <pc:sldMk cId="3980982140" sldId="287"/>
            <ac:spMk id="4" creationId="{07A4C2A7-77AE-AAEC-D309-F8AA8971CF52}"/>
          </ac:spMkLst>
        </pc:spChg>
        <pc:picChg chg="add mod">
          <ac:chgData name="Tom Reichrath" userId="fc5941ca-f30d-4bd6-8f7b-6d9a43e9a42e" providerId="ADAL" clId="{9203601B-55A3-447F-B01A-F6681312681E}" dt="2024-08-26T09:18:31.209" v="473" actId="1076"/>
          <ac:picMkLst>
            <pc:docMk/>
            <pc:sldMk cId="3980982140" sldId="287"/>
            <ac:picMk id="5" creationId="{1C960C7C-F3AC-92ED-7A74-7E893BA723D5}"/>
          </ac:picMkLst>
        </pc:picChg>
      </pc:sldChg>
      <pc:sldChg chg="modSp add mod">
        <pc:chgData name="Tom Reichrath" userId="fc5941ca-f30d-4bd6-8f7b-6d9a43e9a42e" providerId="ADAL" clId="{9203601B-55A3-447F-B01A-F6681312681E}" dt="2024-08-26T09:22:16.621" v="1023" actId="404"/>
        <pc:sldMkLst>
          <pc:docMk/>
          <pc:sldMk cId="1707760867" sldId="288"/>
        </pc:sldMkLst>
        <pc:spChg chg="mod">
          <ac:chgData name="Tom Reichrath" userId="fc5941ca-f30d-4bd6-8f7b-6d9a43e9a42e" providerId="ADAL" clId="{9203601B-55A3-447F-B01A-F6681312681E}" dt="2024-08-26T09:22:16.621" v="1023" actId="404"/>
          <ac:spMkLst>
            <pc:docMk/>
            <pc:sldMk cId="1707760867" sldId="288"/>
            <ac:spMk id="194" creationId="{00000000-0000-0000-0000-000000000000}"/>
          </ac:spMkLst>
        </pc:spChg>
      </pc:sldChg>
      <pc:sldChg chg="modSp add mod">
        <pc:chgData name="Tom Reichrath" userId="fc5941ca-f30d-4bd6-8f7b-6d9a43e9a42e" providerId="ADAL" clId="{9203601B-55A3-447F-B01A-F6681312681E}" dt="2024-08-26T09:31:50.787" v="2260" actId="20577"/>
        <pc:sldMkLst>
          <pc:docMk/>
          <pc:sldMk cId="180268099" sldId="289"/>
        </pc:sldMkLst>
        <pc:spChg chg="mod">
          <ac:chgData name="Tom Reichrath" userId="fc5941ca-f30d-4bd6-8f7b-6d9a43e9a42e" providerId="ADAL" clId="{9203601B-55A3-447F-B01A-F6681312681E}" dt="2024-08-26T09:31:50.787" v="2260" actId="20577"/>
          <ac:spMkLst>
            <pc:docMk/>
            <pc:sldMk cId="180268099" sldId="289"/>
            <ac:spMk id="2" creationId="{A78BD7D2-8654-29EC-2341-F39134E435DD}"/>
          </ac:spMkLst>
        </pc:spChg>
        <pc:spChg chg="mod">
          <ac:chgData name="Tom Reichrath" userId="fc5941ca-f30d-4bd6-8f7b-6d9a43e9a42e" providerId="ADAL" clId="{9203601B-55A3-447F-B01A-F6681312681E}" dt="2024-08-26T09:31:08.296" v="2074" actId="20577"/>
          <ac:spMkLst>
            <pc:docMk/>
            <pc:sldMk cId="180268099" sldId="289"/>
            <ac:spMk id="176" creationId="{00000000-0000-0000-0000-000000000000}"/>
          </ac:spMkLst>
        </pc:spChg>
      </pc:sldChg>
      <pc:sldChg chg="addSp delSp modSp add mod">
        <pc:chgData name="Tom Reichrath" userId="fc5941ca-f30d-4bd6-8f7b-6d9a43e9a42e" providerId="ADAL" clId="{9203601B-55A3-447F-B01A-F6681312681E}" dt="2024-08-26T09:32:18.674" v="2287" actId="22"/>
        <pc:sldMkLst>
          <pc:docMk/>
          <pc:sldMk cId="3598470498" sldId="290"/>
        </pc:sldMkLst>
        <pc:spChg chg="mod">
          <ac:chgData name="Tom Reichrath" userId="fc5941ca-f30d-4bd6-8f7b-6d9a43e9a42e" providerId="ADAL" clId="{9203601B-55A3-447F-B01A-F6681312681E}" dt="2024-08-26T09:32:06.795" v="2285"/>
          <ac:spMkLst>
            <pc:docMk/>
            <pc:sldMk cId="3598470498" sldId="290"/>
            <ac:spMk id="2" creationId="{A78BD7D2-8654-29EC-2341-F39134E435DD}"/>
          </ac:spMkLst>
        </pc:spChg>
        <pc:spChg chg="add del">
          <ac:chgData name="Tom Reichrath" userId="fc5941ca-f30d-4bd6-8f7b-6d9a43e9a42e" providerId="ADAL" clId="{9203601B-55A3-447F-B01A-F6681312681E}" dt="2024-08-26T09:32:18.674" v="2287" actId="22"/>
          <ac:spMkLst>
            <pc:docMk/>
            <pc:sldMk cId="3598470498" sldId="290"/>
            <ac:spMk id="4" creationId="{CB0B6DDA-727A-20E6-1AD4-77E81DB73F86}"/>
          </ac:spMkLst>
        </pc:spChg>
        <pc:spChg chg="mod">
          <ac:chgData name="Tom Reichrath" userId="fc5941ca-f30d-4bd6-8f7b-6d9a43e9a42e" providerId="ADAL" clId="{9203601B-55A3-447F-B01A-F6681312681E}" dt="2024-08-26T09:32:00.281" v="2282" actId="20577"/>
          <ac:spMkLst>
            <pc:docMk/>
            <pc:sldMk cId="3598470498" sldId="290"/>
            <ac:spMk id="176" creationId="{00000000-0000-0000-0000-000000000000}"/>
          </ac:spMkLst>
        </pc:spChg>
      </pc:sldChg>
      <pc:sldChg chg="modSp add mod">
        <pc:chgData name="Tom Reichrath" userId="fc5941ca-f30d-4bd6-8f7b-6d9a43e9a42e" providerId="ADAL" clId="{9203601B-55A3-447F-B01A-F6681312681E}" dt="2024-08-26T09:33:15.505" v="2527" actId="20577"/>
        <pc:sldMkLst>
          <pc:docMk/>
          <pc:sldMk cId="2078784089" sldId="291"/>
        </pc:sldMkLst>
        <pc:spChg chg="mod">
          <ac:chgData name="Tom Reichrath" userId="fc5941ca-f30d-4bd6-8f7b-6d9a43e9a42e" providerId="ADAL" clId="{9203601B-55A3-447F-B01A-F6681312681E}" dt="2024-08-26T09:33:15.505" v="2527" actId="20577"/>
          <ac:spMkLst>
            <pc:docMk/>
            <pc:sldMk cId="2078784089" sldId="291"/>
            <ac:spMk id="2" creationId="{A78BD7D2-8654-29EC-2341-F39134E435DD}"/>
          </ac:spMkLst>
        </pc:spChg>
        <pc:spChg chg="mod">
          <ac:chgData name="Tom Reichrath" userId="fc5941ca-f30d-4bd6-8f7b-6d9a43e9a42e" providerId="ADAL" clId="{9203601B-55A3-447F-B01A-F6681312681E}" dt="2024-08-26T09:32:26.947" v="2316" actId="20577"/>
          <ac:spMkLst>
            <pc:docMk/>
            <pc:sldMk cId="2078784089" sldId="291"/>
            <ac:spMk id="176" creationId="{00000000-0000-0000-0000-000000000000}"/>
          </ac:spMkLst>
        </pc:spChg>
      </pc:sldChg>
      <pc:sldChg chg="addSp delSp modSp add mod">
        <pc:chgData name="Tom Reichrath" userId="fc5941ca-f30d-4bd6-8f7b-6d9a43e9a42e" providerId="ADAL" clId="{9203601B-55A3-447F-B01A-F6681312681E}" dt="2024-08-26T09:35:04.511" v="2579" actId="22"/>
        <pc:sldMkLst>
          <pc:docMk/>
          <pc:sldMk cId="1560287444" sldId="292"/>
        </pc:sldMkLst>
        <pc:spChg chg="mod">
          <ac:chgData name="Tom Reichrath" userId="fc5941ca-f30d-4bd6-8f7b-6d9a43e9a42e" providerId="ADAL" clId="{9203601B-55A3-447F-B01A-F6681312681E}" dt="2024-08-26T09:34:54.026" v="2577" actId="20577"/>
          <ac:spMkLst>
            <pc:docMk/>
            <pc:sldMk cId="1560287444" sldId="292"/>
            <ac:spMk id="2" creationId="{A78BD7D2-8654-29EC-2341-F39134E435DD}"/>
          </ac:spMkLst>
        </pc:spChg>
        <pc:spChg chg="add del">
          <ac:chgData name="Tom Reichrath" userId="fc5941ca-f30d-4bd6-8f7b-6d9a43e9a42e" providerId="ADAL" clId="{9203601B-55A3-447F-B01A-F6681312681E}" dt="2024-08-26T09:35:04.511" v="2579" actId="22"/>
          <ac:spMkLst>
            <pc:docMk/>
            <pc:sldMk cId="1560287444" sldId="292"/>
            <ac:spMk id="4" creationId="{EF237421-63E8-0E76-CA0B-63A451418D15}"/>
          </ac:spMkLst>
        </pc:spChg>
        <pc:spChg chg="mod">
          <ac:chgData name="Tom Reichrath" userId="fc5941ca-f30d-4bd6-8f7b-6d9a43e9a42e" providerId="ADAL" clId="{9203601B-55A3-447F-B01A-F6681312681E}" dt="2024-08-26T09:33:36.811" v="2531" actId="20577"/>
          <ac:spMkLst>
            <pc:docMk/>
            <pc:sldMk cId="1560287444" sldId="292"/>
            <ac:spMk id="176" creationId="{00000000-0000-0000-0000-000000000000}"/>
          </ac:spMkLst>
        </pc:spChg>
      </pc:sldChg>
      <pc:sldChg chg="modSp add mod">
        <pc:chgData name="Tom Reichrath" userId="fc5941ca-f30d-4bd6-8f7b-6d9a43e9a42e" providerId="ADAL" clId="{9203601B-55A3-447F-B01A-F6681312681E}" dt="2024-08-26T09:37:43.932" v="2809" actId="6549"/>
        <pc:sldMkLst>
          <pc:docMk/>
          <pc:sldMk cId="2983093409" sldId="293"/>
        </pc:sldMkLst>
        <pc:spChg chg="mod">
          <ac:chgData name="Tom Reichrath" userId="fc5941ca-f30d-4bd6-8f7b-6d9a43e9a42e" providerId="ADAL" clId="{9203601B-55A3-447F-B01A-F6681312681E}" dt="2024-08-26T09:37:43.932" v="2809" actId="6549"/>
          <ac:spMkLst>
            <pc:docMk/>
            <pc:sldMk cId="2983093409" sldId="293"/>
            <ac:spMk id="2" creationId="{A78BD7D2-8654-29EC-2341-F39134E435DD}"/>
          </ac:spMkLst>
        </pc:spChg>
        <pc:spChg chg="mod">
          <ac:chgData name="Tom Reichrath" userId="fc5941ca-f30d-4bd6-8f7b-6d9a43e9a42e" providerId="ADAL" clId="{9203601B-55A3-447F-B01A-F6681312681E}" dt="2024-08-26T09:35:08.218" v="2586" actId="20577"/>
          <ac:spMkLst>
            <pc:docMk/>
            <pc:sldMk cId="2983093409" sldId="293"/>
            <ac:spMk id="176" creationId="{00000000-0000-0000-0000-000000000000}"/>
          </ac:spMkLst>
        </pc:spChg>
      </pc:sldChg>
      <pc:sldChg chg="modSp add mod">
        <pc:chgData name="Tom Reichrath" userId="fc5941ca-f30d-4bd6-8f7b-6d9a43e9a42e" providerId="ADAL" clId="{9203601B-55A3-447F-B01A-F6681312681E}" dt="2024-08-26T09:38:35.340" v="2959" actId="20577"/>
        <pc:sldMkLst>
          <pc:docMk/>
          <pc:sldMk cId="4154528721" sldId="294"/>
        </pc:sldMkLst>
        <pc:spChg chg="mod">
          <ac:chgData name="Tom Reichrath" userId="fc5941ca-f30d-4bd6-8f7b-6d9a43e9a42e" providerId="ADAL" clId="{9203601B-55A3-447F-B01A-F6681312681E}" dt="2024-08-26T09:38:35.340" v="2959" actId="20577"/>
          <ac:spMkLst>
            <pc:docMk/>
            <pc:sldMk cId="4154528721" sldId="294"/>
            <ac:spMk id="2" creationId="{A78BD7D2-8654-29EC-2341-F39134E435DD}"/>
          </ac:spMkLst>
        </pc:spChg>
        <pc:spChg chg="mod">
          <ac:chgData name="Tom Reichrath" userId="fc5941ca-f30d-4bd6-8f7b-6d9a43e9a42e" providerId="ADAL" clId="{9203601B-55A3-447F-B01A-F6681312681E}" dt="2024-08-26T09:37:57.449" v="2833" actId="20577"/>
          <ac:spMkLst>
            <pc:docMk/>
            <pc:sldMk cId="4154528721" sldId="294"/>
            <ac:spMk id="176" creationId="{00000000-0000-0000-0000-000000000000}"/>
          </ac:spMkLst>
        </pc:spChg>
      </pc:sldChg>
      <pc:sldChg chg="add del">
        <pc:chgData name="Tom Reichrath" userId="fc5941ca-f30d-4bd6-8f7b-6d9a43e9a42e" providerId="ADAL" clId="{9203601B-55A3-447F-B01A-F6681312681E}" dt="2024-08-26T09:38:42.224" v="2961"/>
        <pc:sldMkLst>
          <pc:docMk/>
          <pc:sldMk cId="0" sldId="295"/>
        </pc:sldMkLst>
      </pc:sldChg>
      <pc:sldChg chg="delSp modSp add del mod">
        <pc:chgData name="Tom Reichrath" userId="fc5941ca-f30d-4bd6-8f7b-6d9a43e9a42e" providerId="ADAL" clId="{9203601B-55A3-447F-B01A-F6681312681E}" dt="2024-08-26T09:38:58.058" v="2976" actId="47"/>
        <pc:sldMkLst>
          <pc:docMk/>
          <pc:sldMk cId="3714609540" sldId="295"/>
        </pc:sldMkLst>
        <pc:spChg chg="del">
          <ac:chgData name="Tom Reichrath" userId="fc5941ca-f30d-4bd6-8f7b-6d9a43e9a42e" providerId="ADAL" clId="{9203601B-55A3-447F-B01A-F6681312681E}" dt="2024-08-26T09:38:56.407" v="2975" actId="478"/>
          <ac:spMkLst>
            <pc:docMk/>
            <pc:sldMk cId="3714609540" sldId="295"/>
            <ac:spMk id="2" creationId="{A78BD7D2-8654-29EC-2341-F39134E435DD}"/>
          </ac:spMkLst>
        </pc:spChg>
        <pc:spChg chg="mod">
          <ac:chgData name="Tom Reichrath" userId="fc5941ca-f30d-4bd6-8f7b-6d9a43e9a42e" providerId="ADAL" clId="{9203601B-55A3-447F-B01A-F6681312681E}" dt="2024-08-26T09:38:48.098" v="2974" actId="20577"/>
          <ac:spMkLst>
            <pc:docMk/>
            <pc:sldMk cId="3714609540" sldId="295"/>
            <ac:spMk id="176" creationId="{00000000-0000-0000-0000-000000000000}"/>
          </ac:spMkLst>
        </pc:spChg>
      </pc:sldChg>
    </pc:docChg>
  </pc:docChgLst>
  <pc:docChgLst>
    <pc:chgData name="Tom Reichrath" userId="S::tom.reichrath@janvanbrabant.nl::fc5941ca-f30d-4bd6-8f7b-6d9a43e9a42e" providerId="AD" clId="Web-{E35D82E9-034D-A0B8-4D2E-44B59E9B59B7}"/>
    <pc:docChg chg="modSld">
      <pc:chgData name="Tom Reichrath" userId="S::tom.reichrath@janvanbrabant.nl::fc5941ca-f30d-4bd6-8f7b-6d9a43e9a42e" providerId="AD" clId="Web-{E35D82E9-034D-A0B8-4D2E-44B59E9B59B7}" dt="2024-09-03T08:18:20.634" v="6" actId="20577"/>
      <pc:docMkLst>
        <pc:docMk/>
      </pc:docMkLst>
      <pc:sldChg chg="modSp">
        <pc:chgData name="Tom Reichrath" userId="S::tom.reichrath@janvanbrabant.nl::fc5941ca-f30d-4bd6-8f7b-6d9a43e9a42e" providerId="AD" clId="Web-{E35D82E9-034D-A0B8-4D2E-44B59E9B59B7}" dt="2024-09-03T08:18:20.634" v="6" actId="20577"/>
        <pc:sldMkLst>
          <pc:docMk/>
          <pc:sldMk cId="4019231734" sldId="279"/>
        </pc:sldMkLst>
        <pc:spChg chg="mod">
          <ac:chgData name="Tom Reichrath" userId="S::tom.reichrath@janvanbrabant.nl::fc5941ca-f30d-4bd6-8f7b-6d9a43e9a42e" providerId="AD" clId="Web-{E35D82E9-034D-A0B8-4D2E-44B59E9B59B7}" dt="2024-09-03T08:18:20.634" v="6" actId="20577"/>
          <ac:spMkLst>
            <pc:docMk/>
            <pc:sldMk cId="4019231734" sldId="279"/>
            <ac:spMk id="6" creationId="{D8D53778-FDDC-1BE9-F9EF-2C999AA714CA}"/>
          </ac:spMkLst>
        </pc:spChg>
      </pc:sldChg>
    </pc:docChg>
  </pc:docChgLst>
  <pc:docChgLst>
    <pc:chgData name="Tom Reichrath" userId="S::tom.reichrath@janvanbrabant.nl::fc5941ca-f30d-4bd6-8f7b-6d9a43e9a42e" providerId="AD" clId="Web-{A0754F1B-49C8-B993-8709-CC13C32DFCB8}"/>
    <pc:docChg chg="modSld">
      <pc:chgData name="Tom Reichrath" userId="S::tom.reichrath@janvanbrabant.nl::fc5941ca-f30d-4bd6-8f7b-6d9a43e9a42e" providerId="AD" clId="Web-{A0754F1B-49C8-B993-8709-CC13C32DFCB8}" dt="2024-08-26T10:09:19.332" v="23" actId="20577"/>
      <pc:docMkLst>
        <pc:docMk/>
      </pc:docMkLst>
      <pc:sldChg chg="modSp">
        <pc:chgData name="Tom Reichrath" userId="S::tom.reichrath@janvanbrabant.nl::fc5941ca-f30d-4bd6-8f7b-6d9a43e9a42e" providerId="AD" clId="Web-{A0754F1B-49C8-B993-8709-CC13C32DFCB8}" dt="2024-08-26T10:09:19.332" v="23" actId="20577"/>
        <pc:sldMkLst>
          <pc:docMk/>
          <pc:sldMk cId="1707760867" sldId="288"/>
        </pc:sldMkLst>
        <pc:spChg chg="mod">
          <ac:chgData name="Tom Reichrath" userId="S::tom.reichrath@janvanbrabant.nl::fc5941ca-f30d-4bd6-8f7b-6d9a43e9a42e" providerId="AD" clId="Web-{A0754F1B-49C8-B993-8709-CC13C32DFCB8}" dt="2024-08-26T10:09:19.332" v="23" actId="20577"/>
          <ac:spMkLst>
            <pc:docMk/>
            <pc:sldMk cId="1707760867" sldId="288"/>
            <ac:spMk id="19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9" name="Shape 16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 y fech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08990">
              <a:lnSpc>
                <a:spcPct val="100000"/>
              </a:lnSpc>
              <a:spcBef>
                <a:spcPts val="0"/>
              </a:spcBef>
              <a:buSzTx/>
              <a:buNone/>
              <a:defRPr sz="2940" spc="-29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Autor y fecha</a:t>
            </a:r>
          </a:p>
        </p:txBody>
      </p:sp>
      <p:sp>
        <p:nvSpPr>
          <p:cNvPr id="12" name="Título de la presentación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 spc="-128"/>
            </a:lvl1pPr>
          </a:lstStyle>
          <a:p>
            <a:r>
              <a:t>Título de la presentación</a:t>
            </a:r>
          </a:p>
        </p:txBody>
      </p:sp>
      <p:sp>
        <p:nvSpPr>
          <p:cNvPr id="13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Subtítulo de la presentación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La playa y el mar en la puesta de sol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Título de la presentación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 spc="-128">
                <a:solidFill>
                  <a:srgbClr val="FFFFFF"/>
                </a:solidFill>
              </a:defRPr>
            </a:lvl1pPr>
          </a:lstStyle>
          <a:p>
            <a:r>
              <a:t>Título de la presentación</a:t>
            </a:r>
          </a:p>
        </p:txBody>
      </p:sp>
      <p:sp>
        <p:nvSpPr>
          <p:cNvPr id="23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Subtítulo de la presentación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Autor y fecha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08990">
              <a:lnSpc>
                <a:spcPct val="100000"/>
              </a:lnSpc>
              <a:spcBef>
                <a:spcPts val="0"/>
              </a:spcBef>
              <a:buSzTx/>
              <a:buNone/>
              <a:defRPr sz="2940" spc="-29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Autor y fecha</a:t>
            </a:r>
          </a:p>
        </p:txBody>
      </p:sp>
      <p:sp>
        <p:nvSpPr>
          <p:cNvPr id="2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foto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r>
              <a:t>Título de la diapositiva</a:t>
            </a:r>
          </a:p>
        </p:txBody>
      </p:sp>
      <p:sp>
        <p:nvSpPr>
          <p:cNvPr id="33" name="Mar frente al cielo en la puesta de sol"/>
          <p:cNvSpPr>
            <a:spLocks noGrp="1"/>
          </p:cNvSpPr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4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Subtítulo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ítulo de la diapositiva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Título de la diapositiva</a:t>
            </a:r>
          </a:p>
        </p:txBody>
      </p:sp>
      <p:sp>
        <p:nvSpPr>
          <p:cNvPr id="43" name="Nivel de texto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Subtítulo de la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92479">
              <a:lnSpc>
                <a:spcPct val="100000"/>
              </a:lnSpc>
              <a:spcBef>
                <a:spcPts val="0"/>
              </a:spcBef>
              <a:buSzTx/>
              <a:buNone/>
              <a:defRPr sz="4224" spc="-42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Subtítulo de la diapositiva</a:t>
            </a:r>
          </a:p>
        </p:txBody>
      </p:sp>
      <p:sp>
        <p:nvSpPr>
          <p:cNvPr id="4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r>
              <a:t>Título de la diapositiva</a:t>
            </a:r>
          </a:p>
        </p:txBody>
      </p:sp>
      <p:sp>
        <p:nvSpPr>
          <p:cNvPr id="61" name="Mar frente al cielo en la puesta de sol"/>
          <p:cNvSpPr>
            <a:spLocks noGrp="1"/>
          </p:cNvSpPr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2" name="Subtítulo de la diapositiva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792479">
              <a:lnSpc>
                <a:spcPct val="100000"/>
              </a:lnSpc>
              <a:spcBef>
                <a:spcPts val="0"/>
              </a:spcBef>
              <a:buSzTx/>
              <a:buNone/>
              <a:defRPr sz="4224" spc="-42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Subtítulo de la diapositiva</a:t>
            </a:r>
          </a:p>
        </p:txBody>
      </p:sp>
      <p:sp>
        <p:nvSpPr>
          <p:cNvPr id="63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3880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vídeo en directo pequeñ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r>
              <a:t>Título de la diapositiva</a:t>
            </a:r>
          </a:p>
        </p:txBody>
      </p:sp>
      <p:sp>
        <p:nvSpPr>
          <p:cNvPr id="72" name="Subtítulo de la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792479">
              <a:lnSpc>
                <a:spcPct val="100000"/>
              </a:lnSpc>
              <a:spcBef>
                <a:spcPts val="0"/>
              </a:spcBef>
              <a:buSzTx/>
              <a:buNone/>
              <a:defRPr sz="4224" spc="-42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Subtítulo de la diapositiva</a:t>
            </a:r>
          </a:p>
        </p:txBody>
      </p:sp>
      <p:sp>
        <p:nvSpPr>
          <p:cNvPr id="73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3880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vídeo en directo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r>
              <a:t>Título de la diapositiva</a:t>
            </a:r>
          </a:p>
        </p:txBody>
      </p:sp>
      <p:sp>
        <p:nvSpPr>
          <p:cNvPr id="82" name="Subtítulo de la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792479">
              <a:lnSpc>
                <a:spcPct val="100000"/>
              </a:lnSpc>
              <a:spcBef>
                <a:spcPts val="0"/>
              </a:spcBef>
              <a:buSzTx/>
              <a:buNone/>
              <a:defRPr sz="4224" spc="-42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Subtítulo de la diapositiva</a:t>
            </a:r>
          </a:p>
        </p:txBody>
      </p:sp>
      <p:sp>
        <p:nvSpPr>
          <p:cNvPr id="83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3880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ítulo de sección"/>
          <p:cNvSpPr txBox="1">
            <a:spLocks noGrp="1"/>
          </p:cNvSpPr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z="12800" spc="0"/>
            </a:lvl1pPr>
          </a:lstStyle>
          <a:p>
            <a:r>
              <a:t>Título de sección</a:t>
            </a:r>
          </a:p>
        </p:txBody>
      </p:sp>
      <p:sp>
        <p:nvSpPr>
          <p:cNvPr id="92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ítulo de la diapositiva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Título de la diapositiva</a:t>
            </a:r>
          </a:p>
        </p:txBody>
      </p:sp>
      <p:sp>
        <p:nvSpPr>
          <p:cNvPr id="100" name="Subtítulo de la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92479">
              <a:lnSpc>
                <a:spcPct val="100000"/>
              </a:lnSpc>
              <a:spcBef>
                <a:spcPts val="0"/>
              </a:spcBef>
              <a:buSzTx/>
              <a:buNone/>
              <a:defRPr sz="4224" spc="-42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Subtítulo de la diapositiva</a:t>
            </a:r>
          </a:p>
        </p:txBody>
      </p:sp>
      <p:sp>
        <p:nvSpPr>
          <p:cNvPr id="101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ítulo de agenda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Título de agenda</a:t>
            </a:r>
          </a:p>
        </p:txBody>
      </p:sp>
      <p:sp>
        <p:nvSpPr>
          <p:cNvPr id="109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r>
              <a:t>Temas relacionados con la agenda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0" name="Subtítulo de agend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92479">
              <a:lnSpc>
                <a:spcPct val="100000"/>
              </a:lnSpc>
              <a:spcBef>
                <a:spcPts val="0"/>
              </a:spcBef>
              <a:buSzTx/>
              <a:buNone/>
              <a:defRPr sz="4224" spc="-42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Subtítulo de agenda</a:t>
            </a:r>
          </a:p>
        </p:txBody>
      </p:sp>
      <p:sp>
        <p:nvSpPr>
          <p:cNvPr id="111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cl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r>
              <a:t>Declaración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ato importa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Información fáctic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92479">
              <a:lnSpc>
                <a:spcPct val="100000"/>
              </a:lnSpc>
              <a:spcBef>
                <a:spcPts val="0"/>
              </a:spcBef>
              <a:buSzTx/>
              <a:buNone/>
              <a:defRPr sz="4224" spc="-42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Información fáctica</a:t>
            </a:r>
          </a:p>
        </p:txBody>
      </p:sp>
      <p:sp>
        <p:nvSpPr>
          <p:cNvPr id="127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ribució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792479">
              <a:lnSpc>
                <a:spcPct val="100000"/>
              </a:lnSpc>
              <a:spcBef>
                <a:spcPts val="0"/>
              </a:spcBef>
              <a:buSzTx/>
              <a:buNone/>
              <a:defRPr sz="4224" spc="-42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Atribución</a:t>
            </a:r>
          </a:p>
        </p:txBody>
      </p:sp>
      <p:sp>
        <p:nvSpPr>
          <p:cNvPr id="136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r>
              <a:t>“Cita destacable”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7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Mar frente al cielo en la puesta de sol 2"/>
          <p:cNvSpPr>
            <a:spLocks noGrp="1"/>
          </p:cNvSpPr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5" name="Mar frente al cielo en la puesta de sol 1"/>
          <p:cNvSpPr>
            <a:spLocks noGrp="1"/>
          </p:cNvSpPr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La playa y el mar en la puesta de sol"/>
          <p:cNvSpPr>
            <a:spLocks noGrp="1"/>
          </p:cNvSpPr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la playa y el mar en la puesta de sol"/>
          <p:cNvSpPr>
            <a:spLocks noGrp="1"/>
          </p:cNvSpPr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5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Título de la diapositiva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87530" y="12684760"/>
            <a:ext cx="408941" cy="4445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5E5E5E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4" Type="http://schemas.openxmlformats.org/officeDocument/2006/relationships/hyperlink" Target="mailto:voornaam.achternaam@janvanbrabant.nl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Delta_Logo.png" descr="Delta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0888" y="1299948"/>
            <a:ext cx="8135739" cy="4740122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Sin título-1.png" descr="Sin título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19829" y="6485894"/>
            <a:ext cx="25130437" cy="5685762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www.loremipsum.com"/>
          <p:cNvSpPr txBox="1"/>
          <p:nvPr/>
        </p:nvSpPr>
        <p:spPr>
          <a:xfrm>
            <a:off x="7861496" y="12743125"/>
            <a:ext cx="8661025" cy="5457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150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rPr lang="nl-NL" sz="3200" b="1"/>
              <a:t>Hartelijk welkom, ouders van leerlingen leerjaar 4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Delta_Logo.png" descr="Delta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9413" y="116635"/>
            <a:ext cx="3802826" cy="2215639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Inhoud!"/>
          <p:cNvSpPr txBox="1"/>
          <p:nvPr/>
        </p:nvSpPr>
        <p:spPr>
          <a:xfrm>
            <a:off x="2252334" y="300442"/>
            <a:ext cx="6851235" cy="2470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100"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nl-NL"/>
              <a:t>Agenda</a:t>
            </a:r>
            <a:endParaRPr/>
          </a:p>
        </p:txBody>
      </p:sp>
      <p:sp>
        <p:nvSpPr>
          <p:cNvPr id="177" name="Línea"/>
          <p:cNvSpPr/>
          <p:nvPr/>
        </p:nvSpPr>
        <p:spPr>
          <a:xfrm>
            <a:off x="2366129" y="2659156"/>
            <a:ext cx="18690591" cy="1"/>
          </a:xfrm>
          <a:prstGeom prst="line">
            <a:avLst/>
          </a:prstGeom>
          <a:ln w="1905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78" name="Línea"/>
          <p:cNvSpPr/>
          <p:nvPr/>
        </p:nvSpPr>
        <p:spPr>
          <a:xfrm>
            <a:off x="2366129" y="4266094"/>
            <a:ext cx="18690591" cy="1"/>
          </a:xfrm>
          <a:prstGeom prst="line">
            <a:avLst/>
          </a:prstGeom>
          <a:ln w="1905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79" name="Línea"/>
          <p:cNvSpPr/>
          <p:nvPr/>
        </p:nvSpPr>
        <p:spPr>
          <a:xfrm>
            <a:off x="2366129" y="5926739"/>
            <a:ext cx="18690593" cy="1"/>
          </a:xfrm>
          <a:prstGeom prst="line">
            <a:avLst/>
          </a:prstGeom>
          <a:ln w="1905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80" name="Línea"/>
          <p:cNvSpPr/>
          <p:nvPr/>
        </p:nvSpPr>
        <p:spPr>
          <a:xfrm>
            <a:off x="2366129" y="7587384"/>
            <a:ext cx="18690591" cy="1"/>
          </a:xfrm>
          <a:prstGeom prst="line">
            <a:avLst/>
          </a:prstGeom>
          <a:ln w="1905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81" name="1 – Start"/>
          <p:cNvSpPr txBox="1"/>
          <p:nvPr/>
        </p:nvSpPr>
        <p:spPr>
          <a:xfrm>
            <a:off x="2341234" y="3069940"/>
            <a:ext cx="16196742" cy="1002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r>
              <a:t>1 – </a:t>
            </a:r>
            <a:r>
              <a:rPr lang="nl-NL"/>
              <a:t>Programma van Toetsing en Afsluiting (PTA)</a:t>
            </a:r>
            <a:endParaRPr/>
          </a:p>
        </p:txBody>
      </p:sp>
      <p:sp>
        <p:nvSpPr>
          <p:cNvPr id="182" name="2 – Midden"/>
          <p:cNvSpPr txBox="1"/>
          <p:nvPr/>
        </p:nvSpPr>
        <p:spPr>
          <a:xfrm>
            <a:off x="2341234" y="4680730"/>
            <a:ext cx="6785512" cy="1002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r>
              <a:t>2 – </a:t>
            </a:r>
            <a:r>
              <a:rPr lang="nl-NL"/>
              <a:t>Belangrijke data</a:t>
            </a:r>
            <a:endParaRPr/>
          </a:p>
        </p:txBody>
      </p:sp>
      <p:sp>
        <p:nvSpPr>
          <p:cNvPr id="183" name="3 – Slot"/>
          <p:cNvSpPr txBox="1"/>
          <p:nvPr/>
        </p:nvSpPr>
        <p:spPr>
          <a:xfrm>
            <a:off x="2341234" y="6291520"/>
            <a:ext cx="5836534" cy="1002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r>
              <a:t>3 </a:t>
            </a:r>
            <a:r>
              <a:rPr lang="nl-NL"/>
              <a:t>– Examennorm</a:t>
            </a:r>
            <a:endParaRPr/>
          </a:p>
        </p:txBody>
      </p:sp>
      <p:pic>
        <p:nvPicPr>
          <p:cNvPr id="185" name="Line_Colors.png" descr="Line_Colo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645" y="-191155"/>
            <a:ext cx="269120" cy="13907155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Línea">
            <a:extLst>
              <a:ext uri="{FF2B5EF4-FFF2-40B4-BE49-F238E27FC236}">
                <a16:creationId xmlns:a16="http://schemas.microsoft.com/office/drawing/2014/main" id="{49F591ED-D9D9-BA0B-228D-F37A156A1EF9}"/>
              </a:ext>
            </a:extLst>
          </p:cNvPr>
          <p:cNvSpPr/>
          <p:nvPr/>
        </p:nvSpPr>
        <p:spPr>
          <a:xfrm>
            <a:off x="2369241" y="9102047"/>
            <a:ext cx="18690591" cy="1"/>
          </a:xfrm>
          <a:prstGeom prst="line">
            <a:avLst/>
          </a:prstGeom>
          <a:ln w="1905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3" name="3 – Slot">
            <a:extLst>
              <a:ext uri="{FF2B5EF4-FFF2-40B4-BE49-F238E27FC236}">
                <a16:creationId xmlns:a16="http://schemas.microsoft.com/office/drawing/2014/main" id="{905903D5-FFFF-2089-C794-48C0C6EC4732}"/>
              </a:ext>
            </a:extLst>
          </p:cNvPr>
          <p:cNvSpPr txBox="1"/>
          <p:nvPr/>
        </p:nvSpPr>
        <p:spPr>
          <a:xfrm>
            <a:off x="2344346" y="7806183"/>
            <a:ext cx="9125896" cy="1002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r>
              <a:rPr lang="nl-NL"/>
              <a:t>4</a:t>
            </a:r>
            <a:r>
              <a:t> – </a:t>
            </a:r>
            <a:r>
              <a:rPr lang="nl-NL"/>
              <a:t>Vervolg na het examen</a:t>
            </a:r>
            <a:endParaRPr/>
          </a:p>
        </p:txBody>
      </p:sp>
      <p:sp>
        <p:nvSpPr>
          <p:cNvPr id="4" name="Línea">
            <a:extLst>
              <a:ext uri="{FF2B5EF4-FFF2-40B4-BE49-F238E27FC236}">
                <a16:creationId xmlns:a16="http://schemas.microsoft.com/office/drawing/2014/main" id="{3009A431-4C6E-C9D9-14BF-8710386A938D}"/>
              </a:ext>
            </a:extLst>
          </p:cNvPr>
          <p:cNvSpPr/>
          <p:nvPr/>
        </p:nvSpPr>
        <p:spPr>
          <a:xfrm>
            <a:off x="2372353" y="10616714"/>
            <a:ext cx="18690591" cy="1"/>
          </a:xfrm>
          <a:prstGeom prst="line">
            <a:avLst/>
          </a:prstGeom>
          <a:ln w="1905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5" name="3 – Slot">
            <a:extLst>
              <a:ext uri="{FF2B5EF4-FFF2-40B4-BE49-F238E27FC236}">
                <a16:creationId xmlns:a16="http://schemas.microsoft.com/office/drawing/2014/main" id="{3533DC74-CB2B-E215-F85D-7E02086114DE}"/>
              </a:ext>
            </a:extLst>
          </p:cNvPr>
          <p:cNvSpPr txBox="1"/>
          <p:nvPr/>
        </p:nvSpPr>
        <p:spPr>
          <a:xfrm>
            <a:off x="2347458" y="9320850"/>
            <a:ext cx="10956526" cy="1002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r>
              <a:rPr lang="nl-NL"/>
              <a:t>5</a:t>
            </a:r>
            <a:r>
              <a:t> – </a:t>
            </a:r>
            <a:r>
              <a:rPr lang="nl-NL"/>
              <a:t>Informatie en communicatie</a:t>
            </a:r>
            <a:endParaRPr/>
          </a:p>
        </p:txBody>
      </p:sp>
      <p:sp>
        <p:nvSpPr>
          <p:cNvPr id="10" name="Línea">
            <a:extLst>
              <a:ext uri="{FF2B5EF4-FFF2-40B4-BE49-F238E27FC236}">
                <a16:creationId xmlns:a16="http://schemas.microsoft.com/office/drawing/2014/main" id="{9FDE610E-66F0-495E-A136-6164EA7AB16D}"/>
              </a:ext>
            </a:extLst>
          </p:cNvPr>
          <p:cNvSpPr/>
          <p:nvPr/>
        </p:nvSpPr>
        <p:spPr>
          <a:xfrm>
            <a:off x="2375465" y="12094056"/>
            <a:ext cx="18690591" cy="1"/>
          </a:xfrm>
          <a:prstGeom prst="line">
            <a:avLst/>
          </a:prstGeom>
          <a:ln w="1905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1" name="3 – Slot">
            <a:extLst>
              <a:ext uri="{FF2B5EF4-FFF2-40B4-BE49-F238E27FC236}">
                <a16:creationId xmlns:a16="http://schemas.microsoft.com/office/drawing/2014/main" id="{E5C4BA61-2EF9-302F-E3D5-C59CE4140DCA}"/>
              </a:ext>
            </a:extLst>
          </p:cNvPr>
          <p:cNvSpPr txBox="1"/>
          <p:nvPr/>
        </p:nvSpPr>
        <p:spPr>
          <a:xfrm>
            <a:off x="2350570" y="10798192"/>
            <a:ext cx="3916137" cy="1002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r>
              <a:rPr lang="nl-NL"/>
              <a:t>6 – Vragen </a:t>
            </a:r>
            <a:endParaRPr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Delta_Logo.png" descr="Delta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9413" y="116635"/>
            <a:ext cx="3802826" cy="2215639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Inhoud!"/>
          <p:cNvSpPr txBox="1"/>
          <p:nvPr/>
        </p:nvSpPr>
        <p:spPr>
          <a:xfrm>
            <a:off x="2252334" y="799040"/>
            <a:ext cx="11889473" cy="147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100"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nl-NL" sz="9900" b="1"/>
              <a:t>Eindexamen leerjaar 4</a:t>
            </a:r>
            <a:endParaRPr sz="9900" b="1"/>
          </a:p>
        </p:txBody>
      </p:sp>
      <p:pic>
        <p:nvPicPr>
          <p:cNvPr id="185" name="Line_Colors.png" descr="Line_Colo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645" y="-191155"/>
            <a:ext cx="269120" cy="13907155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1 – Start">
            <a:extLst>
              <a:ext uri="{FF2B5EF4-FFF2-40B4-BE49-F238E27FC236}">
                <a16:creationId xmlns:a16="http://schemas.microsoft.com/office/drawing/2014/main" id="{D8D53778-FDDC-1BE9-F9EF-2C999AA714CA}"/>
              </a:ext>
            </a:extLst>
          </p:cNvPr>
          <p:cNvSpPr txBox="1"/>
          <p:nvPr/>
        </p:nvSpPr>
        <p:spPr>
          <a:xfrm>
            <a:off x="2252334" y="2312789"/>
            <a:ext cx="16756190" cy="979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r>
              <a:rPr lang="nl-NL">
                <a:solidFill>
                  <a:schemeClr val="tx1"/>
                </a:solidFill>
              </a:rPr>
              <a:t>Programma van Toetsing en Afsluiting (PTA)</a:t>
            </a:r>
          </a:p>
          <a:p>
            <a:endParaRPr lang="nl-NL">
              <a:solidFill>
                <a:schemeClr val="tx1"/>
              </a:solidFill>
            </a:endParaRPr>
          </a:p>
          <a:p>
            <a:pPr marL="857250" indent="-857250">
              <a:buFontTx/>
              <a:buChar char="-"/>
            </a:pPr>
            <a:r>
              <a:rPr lang="nl-NL">
                <a:solidFill>
                  <a:schemeClr val="tx1"/>
                </a:solidFill>
              </a:rPr>
              <a:t>Examenreglement/PTA door examensecretaris</a:t>
            </a:r>
          </a:p>
          <a:p>
            <a:r>
              <a:rPr lang="nl-NL" sz="4400">
                <a:solidFill>
                  <a:schemeClr val="tx1"/>
                </a:solidFill>
              </a:rPr>
              <a:t>	- (Dhr. </a:t>
            </a:r>
            <a:r>
              <a:rPr lang="nl-NL" sz="4400" err="1">
                <a:solidFill>
                  <a:schemeClr val="tx1"/>
                </a:solidFill>
              </a:rPr>
              <a:t>Flieger</a:t>
            </a:r>
            <a:r>
              <a:rPr lang="nl-NL" sz="4400">
                <a:solidFill>
                  <a:schemeClr val="tx1"/>
                </a:solidFill>
              </a:rPr>
              <a:t> deelt deze 17 september uit)</a:t>
            </a:r>
          </a:p>
          <a:p>
            <a:pPr marL="857250" indent="-857250">
              <a:buFontTx/>
              <a:buChar char="-"/>
            </a:pPr>
            <a:r>
              <a:rPr lang="nl-NL">
                <a:solidFill>
                  <a:schemeClr val="tx1"/>
                </a:solidFill>
              </a:rPr>
              <a:t>(PTA)toetsen/schoolexamens</a:t>
            </a:r>
          </a:p>
          <a:p>
            <a:pPr lvl="4" indent="0"/>
            <a:r>
              <a:rPr lang="nl-NL">
                <a:solidFill>
                  <a:schemeClr val="tx1"/>
                </a:solidFill>
              </a:rPr>
              <a:t>	- Wat, waar, wanneer, weging..</a:t>
            </a:r>
          </a:p>
          <a:p>
            <a:pPr lvl="4" indent="0"/>
            <a:r>
              <a:rPr lang="nl-NL">
                <a:solidFill>
                  <a:schemeClr val="tx1"/>
                </a:solidFill>
              </a:rPr>
              <a:t>	- Gemiste toetsen moeten ingehaald worden (5 dagen)</a:t>
            </a:r>
          </a:p>
          <a:p>
            <a:pPr marL="857250" indent="-857250">
              <a:buFontTx/>
              <a:buChar char="-"/>
            </a:pPr>
            <a:r>
              <a:rPr lang="nl-NL">
                <a:solidFill>
                  <a:schemeClr val="tx1"/>
                </a:solidFill>
              </a:rPr>
              <a:t>Centraal schriftelijke examen </a:t>
            </a:r>
          </a:p>
          <a:p>
            <a:pPr marL="857250" indent="-857250">
              <a:buFontTx/>
              <a:buChar char="-"/>
            </a:pPr>
            <a:r>
              <a:rPr lang="nl-NL">
                <a:solidFill>
                  <a:schemeClr val="tx1"/>
                </a:solidFill>
              </a:rPr>
              <a:t>Profielwerkstuk</a:t>
            </a:r>
          </a:p>
        </p:txBody>
      </p:sp>
    </p:spTree>
    <p:extLst>
      <p:ext uri="{BB962C8B-B14F-4D97-AF65-F5344CB8AC3E}">
        <p14:creationId xmlns:p14="http://schemas.microsoft.com/office/powerpoint/2010/main" val="401923173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Rectángulo"/>
          <p:cNvSpPr/>
          <p:nvPr/>
        </p:nvSpPr>
        <p:spPr>
          <a:xfrm>
            <a:off x="9091463" y="-90339"/>
            <a:ext cx="15374790" cy="13896678"/>
          </a:xfrm>
          <a:prstGeom prst="rect">
            <a:avLst/>
          </a:prstGeom>
          <a:solidFill>
            <a:srgbClr val="ABD4DE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chemeClr val="accent1">
                    <a:lumOff val="-24499"/>
                  </a:schemeClr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endParaRPr/>
          </a:p>
        </p:txBody>
      </p:sp>
      <p:sp>
        <p:nvSpPr>
          <p:cNvPr id="194" name="Lorem…"/>
          <p:cNvSpPr txBox="1"/>
          <p:nvPr/>
        </p:nvSpPr>
        <p:spPr>
          <a:xfrm>
            <a:off x="1290637" y="4047270"/>
            <a:ext cx="7562968" cy="28533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60000"/>
              </a:lnSpc>
              <a:defRPr sz="12500">
                <a:latin typeface="Gilroy-Bold"/>
                <a:ea typeface="Gilroy-Bold"/>
                <a:cs typeface="Gilroy-Bold"/>
                <a:sym typeface="Gilroy-Bold"/>
              </a:defRPr>
            </a:pPr>
            <a:r>
              <a:rPr lang="nl-NL" b="1"/>
              <a:t>Belangrijke</a:t>
            </a:r>
          </a:p>
          <a:p>
            <a:pPr>
              <a:lnSpc>
                <a:spcPct val="60000"/>
              </a:lnSpc>
              <a:defRPr sz="12500">
                <a:latin typeface="Gilroy-Bold"/>
                <a:ea typeface="Gilroy-Bold"/>
                <a:cs typeface="Gilroy-Bold"/>
                <a:sym typeface="Gilroy-Bold"/>
              </a:defRPr>
            </a:pPr>
            <a:r>
              <a:rPr lang="nl-NL" b="1"/>
              <a:t>data</a:t>
            </a:r>
            <a:endParaRPr b="1"/>
          </a:p>
        </p:txBody>
      </p:sp>
      <p:sp>
        <p:nvSpPr>
          <p:cNvPr id="195" name="Lorem ipsum dolor met…"/>
          <p:cNvSpPr txBox="1"/>
          <p:nvPr/>
        </p:nvSpPr>
        <p:spPr>
          <a:xfrm>
            <a:off x="1319021" y="8248229"/>
            <a:ext cx="2872581" cy="1411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70000"/>
              </a:lnSpc>
              <a:defRPr sz="4500"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nl-NL"/>
              <a:t>Leerjaar 4</a:t>
            </a:r>
          </a:p>
          <a:p>
            <a:pPr>
              <a:lnSpc>
                <a:spcPct val="70000"/>
              </a:lnSpc>
              <a:defRPr sz="4500"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nl-NL"/>
              <a:t>2024 - 2025</a:t>
            </a:r>
            <a:endParaRPr/>
          </a:p>
        </p:txBody>
      </p:sp>
      <p:pic>
        <p:nvPicPr>
          <p:cNvPr id="196" name="Delta_Logo_B.png" descr="Delta_Logo_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4436" y="70824"/>
            <a:ext cx="3898213" cy="22712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Line_Over_Blue.png" descr="Line_Over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3813" y="2766806"/>
            <a:ext cx="15390090" cy="103667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Delta_Logo.png" descr="Delta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9413" y="116635"/>
            <a:ext cx="3802826" cy="22156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Line_Colors.png" descr="Line_Colo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645" y="-191155"/>
            <a:ext cx="269120" cy="13907155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Inhoud!">
            <a:extLst>
              <a:ext uri="{FF2B5EF4-FFF2-40B4-BE49-F238E27FC236}">
                <a16:creationId xmlns:a16="http://schemas.microsoft.com/office/drawing/2014/main" id="{8C9269DC-E527-CE76-3263-D01F0022F233}"/>
              </a:ext>
            </a:extLst>
          </p:cNvPr>
          <p:cNvSpPr txBox="1"/>
          <p:nvPr/>
        </p:nvSpPr>
        <p:spPr>
          <a:xfrm>
            <a:off x="2252334" y="456797"/>
            <a:ext cx="8677055" cy="147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100"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en-US" sz="9900" b="1" err="1"/>
              <a:t>Belangrijke</a:t>
            </a:r>
            <a:r>
              <a:rPr lang="en-US" sz="9900" b="1"/>
              <a:t> data</a:t>
            </a:r>
          </a:p>
        </p:txBody>
      </p:sp>
      <p:sp>
        <p:nvSpPr>
          <p:cNvPr id="2" name="1 – Start">
            <a:extLst>
              <a:ext uri="{FF2B5EF4-FFF2-40B4-BE49-F238E27FC236}">
                <a16:creationId xmlns:a16="http://schemas.microsoft.com/office/drawing/2014/main" id="{729619D3-7028-4015-6BF0-B3D609355B24}"/>
              </a:ext>
            </a:extLst>
          </p:cNvPr>
          <p:cNvSpPr txBox="1"/>
          <p:nvPr/>
        </p:nvSpPr>
        <p:spPr>
          <a:xfrm>
            <a:off x="2252334" y="6708613"/>
            <a:ext cx="15569135" cy="1002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65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pPr marL="857250" indent="-857250">
              <a:buFontTx/>
              <a:buChar char="-"/>
            </a:pPr>
            <a:endParaRPr lang="nl-NL">
              <a:solidFill>
                <a:schemeClr val="tx1"/>
              </a:solidFill>
            </a:endParaRPr>
          </a:p>
        </p:txBody>
      </p:sp>
      <p:sp>
        <p:nvSpPr>
          <p:cNvPr id="4" name="1 – Start">
            <a:extLst>
              <a:ext uri="{FF2B5EF4-FFF2-40B4-BE49-F238E27FC236}">
                <a16:creationId xmlns:a16="http://schemas.microsoft.com/office/drawing/2014/main" id="{07A4C2A7-77AE-AAEC-D309-F8AA8971CF52}"/>
              </a:ext>
            </a:extLst>
          </p:cNvPr>
          <p:cNvSpPr txBox="1"/>
          <p:nvPr/>
        </p:nvSpPr>
        <p:spPr>
          <a:xfrm>
            <a:off x="2252334" y="2240376"/>
            <a:ext cx="17504227" cy="115441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65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r>
              <a:rPr lang="nl-NL" b="1">
                <a:solidFill>
                  <a:schemeClr val="tx1"/>
                </a:solidFill>
              </a:rPr>
              <a:t>Studiedagen (lln. vrij):</a:t>
            </a:r>
          </a:p>
          <a:p>
            <a:r>
              <a:rPr lang="nl-NL">
                <a:solidFill>
                  <a:schemeClr val="tx1"/>
                </a:solidFill>
              </a:rPr>
              <a:t>26 november '24 en 4 februari '25</a:t>
            </a:r>
            <a:br>
              <a:rPr lang="nl-NL" b="1">
                <a:solidFill>
                  <a:schemeClr val="tx1"/>
                </a:solidFill>
              </a:rPr>
            </a:br>
            <a:r>
              <a:rPr lang="nl-NL" b="1">
                <a:solidFill>
                  <a:schemeClr val="tx1"/>
                </a:solidFill>
              </a:rPr>
              <a:t>SCE tijdvak 1:</a:t>
            </a:r>
            <a:br>
              <a:rPr lang="nl-NL">
                <a:solidFill>
                  <a:schemeClr val="tx1"/>
                </a:solidFill>
              </a:rPr>
            </a:br>
            <a:r>
              <a:rPr lang="nl-NL">
                <a:solidFill>
                  <a:schemeClr val="tx1"/>
                </a:solidFill>
              </a:rPr>
              <a:t>Start: vrijdag 9 mei '25</a:t>
            </a:r>
          </a:p>
          <a:p>
            <a:r>
              <a:rPr lang="nl-NL" b="1">
                <a:solidFill>
                  <a:schemeClr val="tx1"/>
                </a:solidFill>
              </a:rPr>
              <a:t>Gala:</a:t>
            </a:r>
            <a:br>
              <a:rPr lang="nl-NL" b="1">
                <a:solidFill>
                  <a:schemeClr val="tx1"/>
                </a:solidFill>
              </a:rPr>
            </a:br>
            <a:r>
              <a:rPr lang="nl-NL">
                <a:solidFill>
                  <a:schemeClr val="tx1"/>
                </a:solidFill>
              </a:rPr>
              <a:t>Donderdag 5 juni '25</a:t>
            </a:r>
          </a:p>
          <a:p>
            <a:r>
              <a:rPr lang="nl-NL" b="1">
                <a:solidFill>
                  <a:schemeClr val="tx1"/>
                </a:solidFill>
              </a:rPr>
              <a:t>Uitslag:</a:t>
            </a:r>
            <a:br>
              <a:rPr lang="nl-NL">
                <a:solidFill>
                  <a:schemeClr val="tx1"/>
                </a:solidFill>
              </a:rPr>
            </a:br>
            <a:r>
              <a:rPr lang="nl-NL">
                <a:solidFill>
                  <a:schemeClr val="tx1"/>
                </a:solidFill>
              </a:rPr>
              <a:t>Donderdag 12 juni '25</a:t>
            </a:r>
          </a:p>
          <a:p>
            <a:r>
              <a:rPr lang="nl-NL" b="1">
                <a:solidFill>
                  <a:schemeClr val="tx1"/>
                </a:solidFill>
              </a:rPr>
              <a:t>Diploma-uitreiking: </a:t>
            </a:r>
            <a:br>
              <a:rPr lang="nl-NL">
                <a:solidFill>
                  <a:schemeClr val="tx1"/>
                </a:solidFill>
              </a:rPr>
            </a:br>
            <a:r>
              <a:rPr lang="nl-NL">
                <a:solidFill>
                  <a:schemeClr val="tx1"/>
                </a:solidFill>
              </a:rPr>
              <a:t>Donderdag 3 juli '25</a:t>
            </a:r>
          </a:p>
          <a:p>
            <a:endParaRPr lang="nl-NL">
              <a:solidFill>
                <a:schemeClr val="tx1"/>
              </a:solidFill>
            </a:endParaRPr>
          </a:p>
        </p:txBody>
      </p:sp>
      <p:pic>
        <p:nvPicPr>
          <p:cNvPr id="5" name="Google Shape;184;p5" descr="Save the date :: Beursvloer Veenendaal">
            <a:extLst>
              <a:ext uri="{FF2B5EF4-FFF2-40B4-BE49-F238E27FC236}">
                <a16:creationId xmlns:a16="http://schemas.microsoft.com/office/drawing/2014/main" id="{1C960C7C-F3AC-92ED-7A74-7E893BA723D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832540" y="7594461"/>
            <a:ext cx="7073745" cy="58569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098214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Delta_Logo.png" descr="Delta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9413" y="116635"/>
            <a:ext cx="3802826" cy="2215639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Inhoud!"/>
          <p:cNvSpPr txBox="1"/>
          <p:nvPr/>
        </p:nvSpPr>
        <p:spPr>
          <a:xfrm>
            <a:off x="2252334" y="799040"/>
            <a:ext cx="7133363" cy="147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100"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nl-NL" sz="9900" b="1"/>
              <a:t>Examennorm</a:t>
            </a:r>
            <a:endParaRPr sz="9900" b="1"/>
          </a:p>
        </p:txBody>
      </p:sp>
      <p:pic>
        <p:nvPicPr>
          <p:cNvPr id="185" name="Line_Colors.png" descr="Line_Colo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645" y="-191155"/>
            <a:ext cx="269120" cy="13907155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1 – Start">
            <a:extLst>
              <a:ext uri="{FF2B5EF4-FFF2-40B4-BE49-F238E27FC236}">
                <a16:creationId xmlns:a16="http://schemas.microsoft.com/office/drawing/2014/main" id="{EA475CC7-2A8C-B811-B464-337F46338CC0}"/>
              </a:ext>
            </a:extLst>
          </p:cNvPr>
          <p:cNvSpPr txBox="1"/>
          <p:nvPr/>
        </p:nvSpPr>
        <p:spPr>
          <a:xfrm>
            <a:off x="2252334" y="2953735"/>
            <a:ext cx="20833901" cy="8512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65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pPr marL="857250" indent="-857250">
              <a:buFontTx/>
              <a:buChar char="-"/>
            </a:pPr>
            <a:r>
              <a:rPr lang="nl-NL">
                <a:solidFill>
                  <a:schemeClr val="tx1"/>
                </a:solidFill>
              </a:rPr>
              <a:t>Exameneisen:</a:t>
            </a:r>
            <a:br>
              <a:rPr lang="nl-NL">
                <a:solidFill>
                  <a:schemeClr val="tx1"/>
                </a:solidFill>
              </a:rPr>
            </a:br>
            <a:br>
              <a:rPr lang="nl-NL">
                <a:solidFill>
                  <a:schemeClr val="tx1"/>
                </a:solidFill>
              </a:rPr>
            </a:br>
            <a:r>
              <a:rPr lang="nl-NL">
                <a:solidFill>
                  <a:schemeClr val="tx1"/>
                </a:solidFill>
              </a:rPr>
              <a:t> 	- Maximaal 2x een 5, of 1x een 4 </a:t>
            </a:r>
            <a:br>
              <a:rPr lang="nl-NL">
                <a:solidFill>
                  <a:schemeClr val="tx1"/>
                </a:solidFill>
              </a:rPr>
            </a:br>
            <a:r>
              <a:rPr lang="nl-NL">
                <a:solidFill>
                  <a:schemeClr val="tx1"/>
                </a:solidFill>
              </a:rPr>
              <a:t> 	en één 7 minimaal.</a:t>
            </a:r>
            <a:br>
              <a:rPr lang="nl-NL">
                <a:solidFill>
                  <a:schemeClr val="tx1"/>
                </a:solidFill>
              </a:rPr>
            </a:br>
            <a:r>
              <a:rPr lang="nl-NL">
                <a:solidFill>
                  <a:schemeClr val="tx1"/>
                </a:solidFill>
              </a:rPr>
              <a:t> 	- Het CSE moet gemiddeld een 5,50</a:t>
            </a:r>
            <a:br>
              <a:rPr lang="nl-NL">
                <a:solidFill>
                  <a:schemeClr val="tx1"/>
                </a:solidFill>
              </a:rPr>
            </a:br>
            <a:r>
              <a:rPr lang="nl-NL">
                <a:solidFill>
                  <a:schemeClr val="tx1"/>
                </a:solidFill>
              </a:rPr>
              <a:t> 	zijn.</a:t>
            </a:r>
            <a:br>
              <a:rPr lang="nl-NL">
                <a:solidFill>
                  <a:schemeClr val="tx1"/>
                </a:solidFill>
              </a:rPr>
            </a:br>
            <a:r>
              <a:rPr lang="nl-NL">
                <a:solidFill>
                  <a:schemeClr val="tx1"/>
                </a:solidFill>
              </a:rPr>
              <a:t> 	- CKV, LO en Profielwerkstuk minimaal</a:t>
            </a:r>
            <a:br>
              <a:rPr lang="nl-NL">
                <a:solidFill>
                  <a:schemeClr val="tx1"/>
                </a:solidFill>
              </a:rPr>
            </a:br>
            <a:r>
              <a:rPr lang="nl-NL">
                <a:solidFill>
                  <a:schemeClr val="tx1"/>
                </a:solidFill>
              </a:rPr>
              <a:t> 	voldoende.</a:t>
            </a:r>
          </a:p>
          <a:p>
            <a:pPr marL="857250" indent="-857250">
              <a:buFontTx/>
              <a:buChar char="-"/>
            </a:pPr>
            <a:endParaRPr lang="nl-N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67741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Delta_Logo.png" descr="Delta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9413" y="116635"/>
            <a:ext cx="3802826" cy="2215639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Inhoud!"/>
          <p:cNvSpPr txBox="1"/>
          <p:nvPr/>
        </p:nvSpPr>
        <p:spPr>
          <a:xfrm>
            <a:off x="2252334" y="799040"/>
            <a:ext cx="13417135" cy="147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100"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nl-NL" sz="9900" b="1"/>
              <a:t>Extra hulpmiddelen (CSE)</a:t>
            </a:r>
            <a:endParaRPr sz="9900" b="1"/>
          </a:p>
        </p:txBody>
      </p:sp>
      <p:pic>
        <p:nvPicPr>
          <p:cNvPr id="185" name="Line_Colors.png" descr="Line_Colo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645" y="-191155"/>
            <a:ext cx="269120" cy="13907155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1 – Start">
            <a:extLst>
              <a:ext uri="{FF2B5EF4-FFF2-40B4-BE49-F238E27FC236}">
                <a16:creationId xmlns:a16="http://schemas.microsoft.com/office/drawing/2014/main" id="{D8D53778-FDDC-1BE9-F9EF-2C999AA714CA}"/>
              </a:ext>
            </a:extLst>
          </p:cNvPr>
          <p:cNvSpPr txBox="1"/>
          <p:nvPr/>
        </p:nvSpPr>
        <p:spPr>
          <a:xfrm>
            <a:off x="2252334" y="4600338"/>
            <a:ext cx="20422257" cy="5219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pPr marL="857250" indent="-857250">
              <a:buFontTx/>
              <a:buChar char="-"/>
            </a:pPr>
            <a:r>
              <a:rPr lang="nl-NL">
                <a:solidFill>
                  <a:schemeClr val="tx1"/>
                </a:solidFill>
              </a:rPr>
              <a:t>Aanvraag (extra) hulpmiddelen CSE d.m.v. een formulier; </a:t>
            </a:r>
            <a:br>
              <a:rPr lang="nl-NL">
                <a:solidFill>
                  <a:schemeClr val="tx1"/>
                </a:solidFill>
              </a:rPr>
            </a:br>
            <a:r>
              <a:rPr lang="nl-NL">
                <a:solidFill>
                  <a:schemeClr val="tx1"/>
                </a:solidFill>
              </a:rPr>
              <a:t>uiterlijk 1 november 2024 inleveren bij Dhr. </a:t>
            </a:r>
            <a:r>
              <a:rPr lang="nl-NL" err="1">
                <a:solidFill>
                  <a:schemeClr val="tx1"/>
                </a:solidFill>
              </a:rPr>
              <a:t>Flieger</a:t>
            </a:r>
            <a:endParaRPr lang="nl-NL">
              <a:solidFill>
                <a:schemeClr val="tx1"/>
              </a:solidFill>
            </a:endParaRPr>
          </a:p>
          <a:p>
            <a:pPr marL="857250" indent="-857250">
              <a:buFontTx/>
              <a:buChar char="-"/>
            </a:pPr>
            <a:r>
              <a:rPr lang="nl-NL">
                <a:solidFill>
                  <a:schemeClr val="tx1"/>
                </a:solidFill>
              </a:rPr>
              <a:t>Tijdverlenging, laptopgebruik, voorleeshulpmiddel, etc. </a:t>
            </a:r>
          </a:p>
          <a:p>
            <a:pPr marL="857250" indent="-857250">
              <a:buFontTx/>
              <a:buChar char="-"/>
            </a:pPr>
            <a:r>
              <a:rPr lang="nl-NL">
                <a:solidFill>
                  <a:schemeClr val="tx1"/>
                </a:solidFill>
              </a:rPr>
              <a:t>Enkel voor leerling die daar recht op hebben</a:t>
            </a:r>
            <a:br>
              <a:rPr lang="nl-NL">
                <a:solidFill>
                  <a:schemeClr val="tx1"/>
                </a:solidFill>
              </a:rPr>
            </a:br>
            <a:r>
              <a:rPr lang="nl-NL">
                <a:solidFill>
                  <a:schemeClr val="tx1"/>
                </a:solidFill>
              </a:rPr>
              <a:t>	</a:t>
            </a:r>
            <a:r>
              <a:rPr lang="nl-NL" sz="6000">
                <a:solidFill>
                  <a:schemeClr val="tx1"/>
                </a:solidFill>
              </a:rPr>
              <a:t>- Verklaring dient op school aanwezig te zijn</a:t>
            </a:r>
            <a:endParaRPr lang="nl-N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50235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Rectángulo"/>
          <p:cNvSpPr/>
          <p:nvPr/>
        </p:nvSpPr>
        <p:spPr>
          <a:xfrm>
            <a:off x="9091463" y="-90339"/>
            <a:ext cx="15374790" cy="13896678"/>
          </a:xfrm>
          <a:prstGeom prst="rect">
            <a:avLst/>
          </a:prstGeom>
          <a:solidFill>
            <a:srgbClr val="ABD4DE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chemeClr val="accent1">
                    <a:lumOff val="-24499"/>
                  </a:schemeClr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endParaRPr/>
          </a:p>
        </p:txBody>
      </p:sp>
      <p:sp>
        <p:nvSpPr>
          <p:cNvPr id="194" name="Lorem…"/>
          <p:cNvSpPr txBox="1"/>
          <p:nvPr/>
        </p:nvSpPr>
        <p:spPr>
          <a:xfrm>
            <a:off x="895877" y="3562120"/>
            <a:ext cx="7636706" cy="3811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lnSpc>
                <a:spcPct val="60000"/>
              </a:lnSpc>
              <a:defRPr sz="12500">
                <a:latin typeface="Gilroy-Bold"/>
                <a:ea typeface="Gilroy-Bold"/>
                <a:cs typeface="Gilroy-Bold"/>
                <a:sym typeface="Gilroy-Bold"/>
              </a:defRPr>
            </a:pPr>
            <a:r>
              <a:rPr lang="nl-NL" sz="10400" b="1"/>
              <a:t>Eindexamen..</a:t>
            </a:r>
          </a:p>
          <a:p>
            <a:pPr algn="ctr">
              <a:lnSpc>
                <a:spcPct val="60000"/>
              </a:lnSpc>
              <a:defRPr sz="12500">
                <a:latin typeface="Gilroy-Bold"/>
                <a:ea typeface="Gilroy-Bold"/>
                <a:cs typeface="Gilroy-Bold"/>
                <a:sym typeface="Gilroy-Bold"/>
              </a:defRPr>
            </a:pPr>
            <a:r>
              <a:rPr lang="nl-NL" sz="10400" b="1"/>
              <a:t>En dan?</a:t>
            </a:r>
          </a:p>
          <a:p>
            <a:pPr algn="ctr">
              <a:lnSpc>
                <a:spcPct val="60000"/>
              </a:lnSpc>
              <a:defRPr sz="12500">
                <a:latin typeface="Gilroy-Bold"/>
                <a:ea typeface="Gilroy-Bold"/>
                <a:cs typeface="Gilroy-Bold"/>
                <a:sym typeface="Gilroy-Bold"/>
              </a:defRPr>
            </a:pPr>
            <a:r>
              <a:rPr lang="nl-NL" sz="6000" b="1"/>
              <a:t>Informatie vanuit </a:t>
            </a:r>
            <a:br>
              <a:rPr lang="nl-NL" sz="6000" b="1"/>
            </a:br>
            <a:r>
              <a:rPr lang="nl-NL" sz="6000" b="1"/>
              <a:t>het decanaat</a:t>
            </a:r>
          </a:p>
        </p:txBody>
      </p:sp>
      <p:sp>
        <p:nvSpPr>
          <p:cNvPr id="195" name="Lorem ipsum dolor met…"/>
          <p:cNvSpPr txBox="1"/>
          <p:nvPr/>
        </p:nvSpPr>
        <p:spPr>
          <a:xfrm>
            <a:off x="1319021" y="8248229"/>
            <a:ext cx="2872581" cy="1411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70000"/>
              </a:lnSpc>
              <a:defRPr sz="4500"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nl-NL"/>
              <a:t>Leerjaar 4</a:t>
            </a:r>
          </a:p>
          <a:p>
            <a:pPr>
              <a:lnSpc>
                <a:spcPct val="70000"/>
              </a:lnSpc>
              <a:defRPr sz="4500"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nl-NL"/>
              <a:t>2024 - 2025</a:t>
            </a:r>
            <a:endParaRPr/>
          </a:p>
        </p:txBody>
      </p:sp>
      <p:pic>
        <p:nvPicPr>
          <p:cNvPr id="196" name="Delta_Logo_B.png" descr="Delta_Logo_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4436" y="70824"/>
            <a:ext cx="3898213" cy="22712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Line_Over_Blue.png" descr="Line_Over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3813" y="2766806"/>
            <a:ext cx="15390090" cy="1036678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70776086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Delta_Logo.png" descr="Delta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9413" y="116635"/>
            <a:ext cx="3802826" cy="2215639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Inhoud!"/>
          <p:cNvSpPr txBox="1"/>
          <p:nvPr/>
        </p:nvSpPr>
        <p:spPr>
          <a:xfrm>
            <a:off x="2252334" y="799040"/>
            <a:ext cx="10627909" cy="147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100"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nl-NL" sz="9900" b="1"/>
              <a:t>De vervolgopleiding</a:t>
            </a:r>
            <a:endParaRPr sz="9900" b="1"/>
          </a:p>
        </p:txBody>
      </p:sp>
      <p:pic>
        <p:nvPicPr>
          <p:cNvPr id="185" name="Line_Colors.png" descr="Line_Colo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645" y="-191155"/>
            <a:ext cx="269120" cy="13907155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1 – Start">
            <a:extLst>
              <a:ext uri="{FF2B5EF4-FFF2-40B4-BE49-F238E27FC236}">
                <a16:creationId xmlns:a16="http://schemas.microsoft.com/office/drawing/2014/main" id="{D8D53778-FDDC-1BE9-F9EF-2C999AA714CA}"/>
              </a:ext>
            </a:extLst>
          </p:cNvPr>
          <p:cNvSpPr txBox="1"/>
          <p:nvPr/>
        </p:nvSpPr>
        <p:spPr>
          <a:xfrm>
            <a:off x="2252334" y="4150215"/>
            <a:ext cx="21666188" cy="61196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pPr marL="857250" indent="-857250">
              <a:buFontTx/>
              <a:buChar char="-"/>
            </a:pPr>
            <a:r>
              <a:rPr lang="nl-NL">
                <a:solidFill>
                  <a:schemeClr val="tx1"/>
                </a:solidFill>
              </a:rPr>
              <a:t>Alle leerlingen ontvangen een informatieboekje (studiekeuze)</a:t>
            </a:r>
            <a:br>
              <a:rPr lang="nl-NL">
                <a:solidFill>
                  <a:schemeClr val="tx1"/>
                </a:solidFill>
              </a:rPr>
            </a:br>
            <a:r>
              <a:rPr lang="nl-NL">
                <a:solidFill>
                  <a:schemeClr val="tx1"/>
                </a:solidFill>
              </a:rPr>
              <a:t>met de belangrijkste informatie. Ook te vinden op</a:t>
            </a:r>
            <a:br>
              <a:rPr lang="nl-NL">
                <a:solidFill>
                  <a:schemeClr val="tx1"/>
                </a:solidFill>
              </a:rPr>
            </a:br>
            <a:r>
              <a:rPr lang="nl-NL">
                <a:solidFill>
                  <a:schemeClr val="tx1"/>
                </a:solidFill>
              </a:rPr>
              <a:t>de website. </a:t>
            </a:r>
          </a:p>
          <a:p>
            <a:pPr marL="857250" indent="-857250">
              <a:buFontTx/>
              <a:buChar char="-"/>
            </a:pPr>
            <a:r>
              <a:rPr lang="nl-NL">
                <a:solidFill>
                  <a:schemeClr val="tx1"/>
                </a:solidFill>
              </a:rPr>
              <a:t>De eindexamenleerlingen worden aangespoord zich tijdig</a:t>
            </a:r>
            <a:br>
              <a:rPr lang="nl-NL">
                <a:solidFill>
                  <a:schemeClr val="tx1"/>
                </a:solidFill>
              </a:rPr>
            </a:br>
            <a:r>
              <a:rPr lang="nl-NL">
                <a:solidFill>
                  <a:schemeClr val="tx1"/>
                </a:solidFill>
              </a:rPr>
              <a:t>te gaan oriënteren. </a:t>
            </a:r>
          </a:p>
          <a:p>
            <a:pPr marL="857250" indent="-857250">
              <a:buFontTx/>
              <a:buChar char="-"/>
            </a:pPr>
            <a:r>
              <a:rPr lang="nl-NL">
                <a:solidFill>
                  <a:schemeClr val="tx1"/>
                </a:solidFill>
              </a:rPr>
              <a:t>Eerste meeloopdagen/open dagen komen er snel aan.</a:t>
            </a:r>
          </a:p>
        </p:txBody>
      </p:sp>
    </p:spTree>
    <p:extLst>
      <p:ext uri="{BB962C8B-B14F-4D97-AF65-F5344CB8AC3E}">
        <p14:creationId xmlns:p14="http://schemas.microsoft.com/office/powerpoint/2010/main" val="41091029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Delta_Logo.png" descr="Delta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9413" y="116635"/>
            <a:ext cx="3802826" cy="2215639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Inhoud!"/>
          <p:cNvSpPr txBox="1"/>
          <p:nvPr/>
        </p:nvSpPr>
        <p:spPr>
          <a:xfrm>
            <a:off x="2252334" y="799040"/>
            <a:ext cx="5507918" cy="147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100"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nl-NL" sz="9900" b="1"/>
              <a:t>Oriëntatie</a:t>
            </a:r>
            <a:endParaRPr sz="9900" b="1"/>
          </a:p>
        </p:txBody>
      </p:sp>
      <p:pic>
        <p:nvPicPr>
          <p:cNvPr id="185" name="Line_Colors.png" descr="Line_Colo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645" y="-191155"/>
            <a:ext cx="269120" cy="13907155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1 – Start">
            <a:extLst>
              <a:ext uri="{FF2B5EF4-FFF2-40B4-BE49-F238E27FC236}">
                <a16:creationId xmlns:a16="http://schemas.microsoft.com/office/drawing/2014/main" id="{A78BD7D2-8654-29EC-2341-F39134E435DD}"/>
              </a:ext>
            </a:extLst>
          </p:cNvPr>
          <p:cNvSpPr txBox="1"/>
          <p:nvPr/>
        </p:nvSpPr>
        <p:spPr>
          <a:xfrm>
            <a:off x="2252334" y="3853985"/>
            <a:ext cx="20402393" cy="6712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65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pPr marL="857250" indent="-857250">
              <a:buFontTx/>
              <a:buChar char="-"/>
            </a:pPr>
            <a:r>
              <a:rPr lang="nl-NL">
                <a:solidFill>
                  <a:schemeClr val="tx1"/>
                </a:solidFill>
              </a:rPr>
              <a:t>Op 27 en 28 september is de Onderwijsbeurs Zuid in Veldhoven. U heeft hierover bericht gehad. </a:t>
            </a:r>
          </a:p>
          <a:p>
            <a:pPr marL="857250" indent="-857250">
              <a:buFontTx/>
              <a:buChar char="-"/>
            </a:pPr>
            <a:r>
              <a:rPr lang="nl-NL">
                <a:solidFill>
                  <a:schemeClr val="tx1"/>
                </a:solidFill>
              </a:rPr>
              <a:t>Op 23 januari 2025 is er op het </a:t>
            </a:r>
            <a:r>
              <a:rPr lang="nl-NL" err="1">
                <a:solidFill>
                  <a:schemeClr val="tx1"/>
                </a:solidFill>
              </a:rPr>
              <a:t>Vakcollege</a:t>
            </a:r>
            <a:r>
              <a:rPr lang="nl-NL">
                <a:solidFill>
                  <a:schemeClr val="tx1"/>
                </a:solidFill>
              </a:rPr>
              <a:t> een scholen- en beroepenmarkt. </a:t>
            </a:r>
            <a:br>
              <a:rPr lang="nl-NL">
                <a:solidFill>
                  <a:schemeClr val="tx1"/>
                </a:solidFill>
              </a:rPr>
            </a:br>
            <a:r>
              <a:rPr lang="nl-NL">
                <a:solidFill>
                  <a:schemeClr val="tx1"/>
                </a:solidFill>
              </a:rPr>
              <a:t> 	- Mogelijkheid om te oriënteren</a:t>
            </a:r>
            <a:br>
              <a:rPr lang="nl-NL">
                <a:solidFill>
                  <a:schemeClr val="tx1"/>
                </a:solidFill>
              </a:rPr>
            </a:br>
            <a:r>
              <a:rPr lang="nl-NL">
                <a:solidFill>
                  <a:schemeClr val="tx1"/>
                </a:solidFill>
              </a:rPr>
              <a:t> 	- Voornamelijk gericht op 2</a:t>
            </a:r>
            <a:r>
              <a:rPr lang="nl-NL" baseline="30000">
                <a:solidFill>
                  <a:schemeClr val="tx1"/>
                </a:solidFill>
              </a:rPr>
              <a:t>e</a:t>
            </a:r>
            <a:r>
              <a:rPr lang="nl-NL">
                <a:solidFill>
                  <a:schemeClr val="tx1"/>
                </a:solidFill>
              </a:rPr>
              <a:t> en 3</a:t>
            </a:r>
            <a:r>
              <a:rPr lang="nl-NL" baseline="30000">
                <a:solidFill>
                  <a:schemeClr val="tx1"/>
                </a:solidFill>
              </a:rPr>
              <a:t>e</a:t>
            </a:r>
            <a:r>
              <a:rPr lang="nl-NL">
                <a:solidFill>
                  <a:schemeClr val="tx1"/>
                </a:solidFill>
              </a:rPr>
              <a:t>-jaars leerlingen,</a:t>
            </a:r>
            <a:br>
              <a:rPr lang="nl-NL">
                <a:solidFill>
                  <a:schemeClr val="tx1"/>
                </a:solidFill>
              </a:rPr>
            </a:br>
            <a:r>
              <a:rPr lang="nl-NL">
                <a:solidFill>
                  <a:schemeClr val="tx1"/>
                </a:solidFill>
              </a:rPr>
              <a:t> 	maar ook zinvol voor klas 4. </a:t>
            </a:r>
          </a:p>
        </p:txBody>
      </p:sp>
    </p:spTree>
    <p:extLst>
      <p:ext uri="{BB962C8B-B14F-4D97-AF65-F5344CB8AC3E}">
        <p14:creationId xmlns:p14="http://schemas.microsoft.com/office/powerpoint/2010/main" val="1177161313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Delta_Logo.png" descr="Delta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9413" y="116635"/>
            <a:ext cx="3802826" cy="2215639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Inhoud!"/>
          <p:cNvSpPr txBox="1"/>
          <p:nvPr/>
        </p:nvSpPr>
        <p:spPr>
          <a:xfrm>
            <a:off x="2252334" y="799040"/>
            <a:ext cx="16280098" cy="147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100"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nl-NL" sz="9900" b="1"/>
              <a:t>Open dagen en meeloopdagen</a:t>
            </a:r>
            <a:endParaRPr sz="9900" b="1"/>
          </a:p>
        </p:txBody>
      </p:sp>
      <p:pic>
        <p:nvPicPr>
          <p:cNvPr id="185" name="Line_Colors.png" descr="Line_Colo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645" y="-191155"/>
            <a:ext cx="269120" cy="13907155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1 – Start">
            <a:extLst>
              <a:ext uri="{FF2B5EF4-FFF2-40B4-BE49-F238E27FC236}">
                <a16:creationId xmlns:a16="http://schemas.microsoft.com/office/drawing/2014/main" id="{A78BD7D2-8654-29EC-2341-F39134E435DD}"/>
              </a:ext>
            </a:extLst>
          </p:cNvPr>
          <p:cNvSpPr txBox="1"/>
          <p:nvPr/>
        </p:nvSpPr>
        <p:spPr>
          <a:xfrm>
            <a:off x="2252334" y="2338188"/>
            <a:ext cx="20402393" cy="97436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65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pPr marL="857250" indent="-857250">
              <a:buFontTx/>
              <a:buChar char="-"/>
            </a:pPr>
            <a:r>
              <a:rPr lang="nl-NL">
                <a:solidFill>
                  <a:schemeClr val="tx1"/>
                </a:solidFill>
              </a:rPr>
              <a:t>Meeste </a:t>
            </a:r>
            <a:r>
              <a:rPr lang="nl-NL" err="1">
                <a:solidFill>
                  <a:schemeClr val="tx1"/>
                </a:solidFill>
              </a:rPr>
              <a:t>MBO-scholen</a:t>
            </a:r>
            <a:r>
              <a:rPr lang="nl-NL">
                <a:solidFill>
                  <a:schemeClr val="tx1"/>
                </a:solidFill>
              </a:rPr>
              <a:t> hebben in november en januari open dagen. </a:t>
            </a:r>
          </a:p>
          <a:p>
            <a:pPr marL="857250" indent="-857250">
              <a:buFontTx/>
              <a:buChar char="-"/>
            </a:pPr>
            <a:r>
              <a:rPr lang="nl-NL">
                <a:solidFill>
                  <a:schemeClr val="tx1"/>
                </a:solidFill>
              </a:rPr>
              <a:t>Alle 4</a:t>
            </a:r>
            <a:r>
              <a:rPr lang="nl-NL" baseline="30000">
                <a:solidFill>
                  <a:schemeClr val="tx1"/>
                </a:solidFill>
              </a:rPr>
              <a:t>e</a:t>
            </a:r>
            <a:r>
              <a:rPr lang="nl-NL">
                <a:solidFill>
                  <a:schemeClr val="tx1"/>
                </a:solidFill>
              </a:rPr>
              <a:t>-jaars leerlingen hebben lijst met open dagen ontvangen </a:t>
            </a:r>
          </a:p>
          <a:p>
            <a:pPr marL="857250" indent="-857250">
              <a:buFontTx/>
              <a:buChar char="-"/>
            </a:pPr>
            <a:endParaRPr lang="nl-NL">
              <a:solidFill>
                <a:schemeClr val="tx1"/>
              </a:solidFill>
            </a:endParaRPr>
          </a:p>
          <a:p>
            <a:pPr marL="857250" indent="-857250">
              <a:buFontTx/>
              <a:buChar char="-"/>
            </a:pPr>
            <a:r>
              <a:rPr lang="nl-NL">
                <a:solidFill>
                  <a:schemeClr val="tx1"/>
                </a:solidFill>
              </a:rPr>
              <a:t>Hele jaar is het mogelijk om mee te lopen bij (de grotere) </a:t>
            </a:r>
            <a:r>
              <a:rPr lang="nl-NL" err="1">
                <a:solidFill>
                  <a:schemeClr val="tx1"/>
                </a:solidFill>
              </a:rPr>
              <a:t>MBO’s</a:t>
            </a:r>
            <a:endParaRPr lang="nl-NL">
              <a:solidFill>
                <a:schemeClr val="tx1"/>
              </a:solidFill>
            </a:endParaRPr>
          </a:p>
          <a:p>
            <a:pPr marL="857250" indent="-857250">
              <a:buFontTx/>
              <a:buChar char="-"/>
            </a:pPr>
            <a:r>
              <a:rPr lang="nl-NL">
                <a:solidFill>
                  <a:schemeClr val="tx1"/>
                </a:solidFill>
              </a:rPr>
              <a:t>Leerlingen krijgen verlof voor een </a:t>
            </a:r>
            <a:r>
              <a:rPr lang="nl-NL" err="1">
                <a:solidFill>
                  <a:schemeClr val="tx1"/>
                </a:solidFill>
              </a:rPr>
              <a:t>meeloopdag</a:t>
            </a:r>
            <a:endParaRPr lang="nl-NL">
              <a:solidFill>
                <a:schemeClr val="tx1"/>
              </a:solidFill>
            </a:endParaRPr>
          </a:p>
          <a:p>
            <a:pPr marL="857250" indent="-857250">
              <a:buFontTx/>
              <a:buChar char="-"/>
            </a:pPr>
            <a:r>
              <a:rPr lang="nl-NL">
                <a:solidFill>
                  <a:schemeClr val="tx1"/>
                </a:solidFill>
              </a:rPr>
              <a:t>Aanmelden kan via website van </a:t>
            </a:r>
            <a:r>
              <a:rPr lang="nl-NL" err="1">
                <a:solidFill>
                  <a:schemeClr val="tx1"/>
                </a:solidFill>
              </a:rPr>
              <a:t>MBO-school</a:t>
            </a:r>
            <a:endParaRPr lang="nl-N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6809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Delta_Logo.png" descr="Delta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9413" y="116635"/>
            <a:ext cx="3802826" cy="2215639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Inhoud!"/>
          <p:cNvSpPr txBox="1"/>
          <p:nvPr/>
        </p:nvSpPr>
        <p:spPr>
          <a:xfrm>
            <a:off x="2252334" y="799040"/>
            <a:ext cx="11655435" cy="147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100"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nl-NL" sz="9900" b="1"/>
              <a:t>Interessante websites</a:t>
            </a:r>
            <a:endParaRPr sz="9900" b="1"/>
          </a:p>
        </p:txBody>
      </p:sp>
      <p:pic>
        <p:nvPicPr>
          <p:cNvPr id="185" name="Line_Colors.png" descr="Line_Colo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645" y="-191155"/>
            <a:ext cx="269120" cy="13907155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1 – Start">
            <a:extLst>
              <a:ext uri="{FF2B5EF4-FFF2-40B4-BE49-F238E27FC236}">
                <a16:creationId xmlns:a16="http://schemas.microsoft.com/office/drawing/2014/main" id="{A78BD7D2-8654-29EC-2341-F39134E435DD}"/>
              </a:ext>
            </a:extLst>
          </p:cNvPr>
          <p:cNvSpPr txBox="1"/>
          <p:nvPr/>
        </p:nvSpPr>
        <p:spPr>
          <a:xfrm>
            <a:off x="2252334" y="3688555"/>
            <a:ext cx="20402393" cy="7042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65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pPr marL="857250" indent="-857250">
              <a:buFontTx/>
              <a:buChar char="-"/>
            </a:pPr>
            <a:r>
              <a:rPr lang="nl-NL">
                <a:solidFill>
                  <a:schemeClr val="tx1"/>
                </a:solidFill>
              </a:rPr>
              <a:t>www.kiesmbo.nl </a:t>
            </a:r>
          </a:p>
          <a:p>
            <a:pPr marL="857250" indent="-857250">
              <a:buFontTx/>
              <a:buChar char="-"/>
            </a:pPr>
            <a:r>
              <a:rPr lang="nl-NL">
                <a:solidFill>
                  <a:schemeClr val="tx1"/>
                </a:solidFill>
              </a:rPr>
              <a:t>www.tkmst.nl  </a:t>
            </a:r>
          </a:p>
          <a:p>
            <a:pPr marL="857250" indent="-857250">
              <a:buFontTx/>
              <a:buChar char="-"/>
            </a:pPr>
            <a:r>
              <a:rPr lang="nl-NL">
                <a:solidFill>
                  <a:schemeClr val="tx1"/>
                </a:solidFill>
              </a:rPr>
              <a:t>www.summacollege.nl</a:t>
            </a:r>
          </a:p>
          <a:p>
            <a:pPr marL="857250" indent="-857250">
              <a:buFontTx/>
              <a:buChar char="-"/>
            </a:pPr>
            <a:r>
              <a:rPr lang="nl-NL">
                <a:solidFill>
                  <a:schemeClr val="tx1"/>
                </a:solidFill>
              </a:rPr>
              <a:t>www.ter-aa.nl/</a:t>
            </a:r>
          </a:p>
          <a:p>
            <a:pPr marL="857250" indent="-857250">
              <a:buFontTx/>
              <a:buChar char="-"/>
            </a:pPr>
            <a:r>
              <a:rPr lang="nl-NL">
                <a:solidFill>
                  <a:schemeClr val="tx1"/>
                </a:solidFill>
              </a:rPr>
              <a:t>Websites van andere mbo-opleidingen</a:t>
            </a:r>
          </a:p>
          <a:p>
            <a:pPr marL="857250" indent="-857250">
              <a:buFontTx/>
              <a:buChar char="-"/>
            </a:pPr>
            <a:r>
              <a:rPr lang="nl-NL">
                <a:solidFill>
                  <a:schemeClr val="tx1"/>
                </a:solidFill>
              </a:rPr>
              <a:t>Websites van HAVO-scholen</a:t>
            </a:r>
          </a:p>
        </p:txBody>
      </p:sp>
    </p:spTree>
    <p:extLst>
      <p:ext uri="{BB962C8B-B14F-4D97-AF65-F5344CB8AC3E}">
        <p14:creationId xmlns:p14="http://schemas.microsoft.com/office/powerpoint/2010/main" val="3598470498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Delta_Logo.png" descr="Delta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9413" y="116635"/>
            <a:ext cx="3802826" cy="2215639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Inhoud!"/>
          <p:cNvSpPr txBox="1"/>
          <p:nvPr/>
        </p:nvSpPr>
        <p:spPr>
          <a:xfrm>
            <a:off x="2252334" y="799040"/>
            <a:ext cx="15252573" cy="147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100"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nl-NL" sz="9900" b="1"/>
              <a:t>Aanmelden vervolgopleiding</a:t>
            </a:r>
            <a:endParaRPr sz="9900" b="1"/>
          </a:p>
        </p:txBody>
      </p:sp>
      <p:pic>
        <p:nvPicPr>
          <p:cNvPr id="185" name="Line_Colors.png" descr="Line_Colo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645" y="-191155"/>
            <a:ext cx="269120" cy="13907155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1 – Start">
            <a:extLst>
              <a:ext uri="{FF2B5EF4-FFF2-40B4-BE49-F238E27FC236}">
                <a16:creationId xmlns:a16="http://schemas.microsoft.com/office/drawing/2014/main" id="{A78BD7D2-8654-29EC-2341-F39134E435DD}"/>
              </a:ext>
            </a:extLst>
          </p:cNvPr>
          <p:cNvSpPr txBox="1"/>
          <p:nvPr/>
        </p:nvSpPr>
        <p:spPr>
          <a:xfrm>
            <a:off x="2252334" y="4292571"/>
            <a:ext cx="20402393" cy="58349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65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pPr marL="857250" indent="-857250">
              <a:buFontTx/>
              <a:buChar char="-"/>
            </a:pPr>
            <a:r>
              <a:rPr lang="nl-NL">
                <a:solidFill>
                  <a:schemeClr val="tx1"/>
                </a:solidFill>
              </a:rPr>
              <a:t>Aanmelding door leerling (en ouders)</a:t>
            </a:r>
          </a:p>
          <a:p>
            <a:pPr marL="857250" indent="-857250">
              <a:buFontTx/>
              <a:buChar char="-"/>
            </a:pPr>
            <a:r>
              <a:rPr lang="nl-NL">
                <a:solidFill>
                  <a:schemeClr val="tx1"/>
                </a:solidFill>
              </a:rPr>
              <a:t>Vanaf november tot half maart </a:t>
            </a:r>
          </a:p>
          <a:p>
            <a:pPr marL="857250" indent="-857250">
              <a:buFontTx/>
              <a:buChar char="-"/>
            </a:pPr>
            <a:r>
              <a:rPr lang="nl-NL">
                <a:solidFill>
                  <a:schemeClr val="tx1"/>
                </a:solidFill>
              </a:rPr>
              <a:t>Digitaal via website gekozen MBO</a:t>
            </a:r>
          </a:p>
          <a:p>
            <a:pPr marL="857250" indent="-857250">
              <a:buFontTx/>
              <a:buChar char="-"/>
            </a:pPr>
            <a:r>
              <a:rPr lang="nl-NL">
                <a:solidFill>
                  <a:schemeClr val="tx1"/>
                </a:solidFill>
              </a:rPr>
              <a:t>Leerling heeft </a:t>
            </a:r>
            <a:r>
              <a:rPr lang="nl-NL" b="1">
                <a:solidFill>
                  <a:schemeClr val="tx1"/>
                </a:solidFill>
              </a:rPr>
              <a:t>eigen</a:t>
            </a:r>
            <a:r>
              <a:rPr lang="nl-NL">
                <a:solidFill>
                  <a:schemeClr val="tx1"/>
                </a:solidFill>
              </a:rPr>
              <a:t> </a:t>
            </a:r>
            <a:r>
              <a:rPr lang="nl-NL" err="1">
                <a:solidFill>
                  <a:schemeClr val="tx1"/>
                </a:solidFill>
              </a:rPr>
              <a:t>Digi</a:t>
            </a:r>
            <a:r>
              <a:rPr lang="nl-NL">
                <a:solidFill>
                  <a:schemeClr val="tx1"/>
                </a:solidFill>
              </a:rPr>
              <a:t>-D nodig voor aanmelding</a:t>
            </a:r>
          </a:p>
          <a:p>
            <a:pPr marL="857250" indent="-857250">
              <a:buFontTx/>
              <a:buChar char="-"/>
            </a:pPr>
            <a:r>
              <a:rPr lang="nl-NL">
                <a:solidFill>
                  <a:schemeClr val="tx1"/>
                </a:solidFill>
              </a:rPr>
              <a:t>Digitaal doorstroomdossier (</a:t>
            </a:r>
            <a:r>
              <a:rPr lang="nl-NL" err="1">
                <a:solidFill>
                  <a:schemeClr val="tx1"/>
                </a:solidFill>
              </a:rPr>
              <a:t>Intergrip</a:t>
            </a:r>
            <a:r>
              <a:rPr lang="nl-NL">
                <a:solidFill>
                  <a:schemeClr val="tx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78784089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Delta_Logo.png" descr="Delta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9413" y="116635"/>
            <a:ext cx="3802826" cy="2215639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Inhoud!"/>
          <p:cNvSpPr txBox="1"/>
          <p:nvPr/>
        </p:nvSpPr>
        <p:spPr>
          <a:xfrm>
            <a:off x="2252334" y="799040"/>
            <a:ext cx="2782813" cy="147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100"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nl-NL" sz="9900" b="1"/>
              <a:t>MBO</a:t>
            </a:r>
            <a:endParaRPr sz="9900" b="1"/>
          </a:p>
        </p:txBody>
      </p:sp>
      <p:pic>
        <p:nvPicPr>
          <p:cNvPr id="185" name="Line_Colors.png" descr="Line_Colo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645" y="-191155"/>
            <a:ext cx="269120" cy="13907155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1 – Start">
            <a:extLst>
              <a:ext uri="{FF2B5EF4-FFF2-40B4-BE49-F238E27FC236}">
                <a16:creationId xmlns:a16="http://schemas.microsoft.com/office/drawing/2014/main" id="{A78BD7D2-8654-29EC-2341-F39134E435DD}"/>
              </a:ext>
            </a:extLst>
          </p:cNvPr>
          <p:cNvSpPr txBox="1"/>
          <p:nvPr/>
        </p:nvSpPr>
        <p:spPr>
          <a:xfrm>
            <a:off x="2252334" y="2148137"/>
            <a:ext cx="20402393" cy="101237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65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r>
              <a:rPr lang="nl-NL">
                <a:solidFill>
                  <a:schemeClr val="tx1"/>
                </a:solidFill>
              </a:rPr>
              <a:t>4 niveaus :</a:t>
            </a:r>
          </a:p>
          <a:p>
            <a:r>
              <a:rPr lang="nl-NL" sz="4400">
                <a:solidFill>
                  <a:schemeClr val="tx1"/>
                </a:solidFill>
              </a:rPr>
              <a:t>1. Assistentenopleiding     		1-1,5  jaar</a:t>
            </a:r>
          </a:p>
          <a:p>
            <a:r>
              <a:rPr lang="nl-NL" sz="4400">
                <a:solidFill>
                  <a:schemeClr val="tx1"/>
                </a:solidFill>
              </a:rPr>
              <a:t>2. Basisberoepsopleiding  		2-3  jaar</a:t>
            </a:r>
          </a:p>
          <a:p>
            <a:r>
              <a:rPr lang="nl-NL" sz="4400">
                <a:solidFill>
                  <a:schemeClr val="tx1"/>
                </a:solidFill>
              </a:rPr>
              <a:t>3. Vakopleiding      			3  jaar</a:t>
            </a:r>
          </a:p>
          <a:p>
            <a:r>
              <a:rPr lang="nl-NL" sz="4400">
                <a:solidFill>
                  <a:schemeClr val="tx1"/>
                </a:solidFill>
              </a:rPr>
              <a:t>4. Middenkader- of </a:t>
            </a:r>
            <a:br>
              <a:rPr lang="nl-NL" sz="4400">
                <a:solidFill>
                  <a:schemeClr val="tx1"/>
                </a:solidFill>
              </a:rPr>
            </a:br>
            <a:r>
              <a:rPr lang="nl-NL" sz="4400">
                <a:solidFill>
                  <a:schemeClr val="tx1"/>
                </a:solidFill>
              </a:rPr>
              <a:t>specialistenopleiding     		3  jaar</a:t>
            </a:r>
          </a:p>
          <a:p>
            <a:pPr marL="857250" indent="-857250">
              <a:buFontTx/>
              <a:buChar char="-"/>
            </a:pPr>
            <a:endParaRPr lang="nl-NL">
              <a:solidFill>
                <a:schemeClr val="tx1"/>
              </a:solidFill>
            </a:endParaRPr>
          </a:p>
          <a:p>
            <a:pPr marL="857250" indent="-857250">
              <a:buFontTx/>
              <a:buChar char="-"/>
            </a:pPr>
            <a:r>
              <a:rPr lang="nl-NL">
                <a:solidFill>
                  <a:schemeClr val="tx1"/>
                </a:solidFill>
              </a:rPr>
              <a:t>BOL (BEROEPSOPLEIDENDE LEERWEG)</a:t>
            </a:r>
            <a:br>
              <a:rPr lang="nl-NL">
                <a:solidFill>
                  <a:schemeClr val="tx1"/>
                </a:solidFill>
              </a:rPr>
            </a:br>
            <a:r>
              <a:rPr lang="nl-NL" sz="4400">
                <a:solidFill>
                  <a:schemeClr val="tx1"/>
                </a:solidFill>
              </a:rPr>
              <a:t>Volledig dagonderwijs met korte en/of langere stages</a:t>
            </a:r>
          </a:p>
          <a:p>
            <a:pPr marL="857250" indent="-857250">
              <a:buFontTx/>
              <a:buChar char="-"/>
            </a:pPr>
            <a:r>
              <a:rPr lang="nl-NL">
                <a:solidFill>
                  <a:schemeClr val="tx1"/>
                </a:solidFill>
              </a:rPr>
              <a:t>BBL (BEROEPSBEGELEIDENDE LEERWEG)</a:t>
            </a:r>
            <a:br>
              <a:rPr lang="nl-NL">
                <a:solidFill>
                  <a:schemeClr val="tx1"/>
                </a:solidFill>
              </a:rPr>
            </a:br>
            <a:r>
              <a:rPr lang="nl-NL" sz="4400">
                <a:solidFill>
                  <a:schemeClr val="tx1"/>
                </a:solidFill>
              </a:rPr>
              <a:t>Een dag naar school (ROC) en vier dagen werken</a:t>
            </a:r>
          </a:p>
        </p:txBody>
      </p:sp>
    </p:spTree>
    <p:extLst>
      <p:ext uri="{BB962C8B-B14F-4D97-AF65-F5344CB8AC3E}">
        <p14:creationId xmlns:p14="http://schemas.microsoft.com/office/powerpoint/2010/main" val="156028744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Delta_Logo.png" descr="Delta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9413" y="116635"/>
            <a:ext cx="3802826" cy="2215639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Inhoud!"/>
          <p:cNvSpPr txBox="1"/>
          <p:nvPr/>
        </p:nvSpPr>
        <p:spPr>
          <a:xfrm>
            <a:off x="2252334" y="799040"/>
            <a:ext cx="4212692" cy="147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100"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nl-NL" sz="9900" b="1"/>
              <a:t>HAVO 4</a:t>
            </a:r>
            <a:endParaRPr sz="9900" b="1"/>
          </a:p>
        </p:txBody>
      </p:sp>
      <p:pic>
        <p:nvPicPr>
          <p:cNvPr id="185" name="Line_Colors.png" descr="Line_Colo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645" y="-191155"/>
            <a:ext cx="269120" cy="13907155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1 – Start">
            <a:extLst>
              <a:ext uri="{FF2B5EF4-FFF2-40B4-BE49-F238E27FC236}">
                <a16:creationId xmlns:a16="http://schemas.microsoft.com/office/drawing/2014/main" id="{A78BD7D2-8654-29EC-2341-F39134E435DD}"/>
              </a:ext>
            </a:extLst>
          </p:cNvPr>
          <p:cNvSpPr txBox="1"/>
          <p:nvPr/>
        </p:nvSpPr>
        <p:spPr>
          <a:xfrm>
            <a:off x="2252334" y="3691636"/>
            <a:ext cx="20402393" cy="7036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65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r>
              <a:rPr lang="nl-NL">
                <a:solidFill>
                  <a:schemeClr val="tx1"/>
                </a:solidFill>
              </a:rPr>
              <a:t>-  Duur: 2 jaar</a:t>
            </a:r>
          </a:p>
          <a:p>
            <a:pPr marL="857250" indent="-857250">
              <a:buChar char="-"/>
            </a:pPr>
            <a:r>
              <a:rPr lang="nl-NL">
                <a:solidFill>
                  <a:schemeClr val="tx1"/>
                </a:solidFill>
              </a:rPr>
              <a:t>Keuze uit 4 profielen</a:t>
            </a:r>
            <a:br>
              <a:rPr lang="nl-NL">
                <a:solidFill>
                  <a:schemeClr val="tx1"/>
                </a:solidFill>
              </a:rPr>
            </a:br>
            <a:r>
              <a:rPr lang="nl-NL">
                <a:solidFill>
                  <a:schemeClr val="tx1"/>
                </a:solidFill>
              </a:rPr>
              <a:t> 	</a:t>
            </a:r>
            <a:r>
              <a:rPr lang="nl-NL" sz="4400">
                <a:solidFill>
                  <a:schemeClr val="tx1"/>
                </a:solidFill>
              </a:rPr>
              <a:t>- Wiskunde verplicht voor EM, NG en NT. CM kan zonder wiskunde gekozen</a:t>
            </a:r>
            <a:br>
              <a:rPr lang="nl-NL" sz="4400">
                <a:solidFill>
                  <a:schemeClr val="tx1"/>
                </a:solidFill>
              </a:rPr>
            </a:br>
            <a:r>
              <a:rPr lang="nl-NL" sz="4400">
                <a:solidFill>
                  <a:schemeClr val="tx1"/>
                </a:solidFill>
              </a:rPr>
              <a:t> 	worden</a:t>
            </a:r>
          </a:p>
          <a:p>
            <a:pPr marL="857250" indent="-857250">
              <a:buFontTx/>
              <a:buChar char="-"/>
            </a:pPr>
            <a:r>
              <a:rPr lang="nl-NL">
                <a:solidFill>
                  <a:schemeClr val="tx1"/>
                </a:solidFill>
              </a:rPr>
              <a:t>Doorstroming naar HBO of MBO leerjaar 2</a:t>
            </a:r>
          </a:p>
          <a:p>
            <a:pPr marL="857250" indent="-857250">
              <a:buFontTx/>
              <a:buChar char="-"/>
            </a:pPr>
            <a:r>
              <a:rPr lang="nl-NL">
                <a:solidFill>
                  <a:schemeClr val="tx1"/>
                </a:solidFill>
              </a:rPr>
              <a:t>Bij elk profiel hoort een aantal vakken die je op VMBO-T het liefst gehad moet hebben</a:t>
            </a:r>
          </a:p>
        </p:txBody>
      </p:sp>
    </p:spTree>
    <p:extLst>
      <p:ext uri="{BB962C8B-B14F-4D97-AF65-F5344CB8AC3E}">
        <p14:creationId xmlns:p14="http://schemas.microsoft.com/office/powerpoint/2010/main" val="2983093409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Delta_Logo.png" descr="Delta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9413" y="116635"/>
            <a:ext cx="3802826" cy="2215639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Inhoud!"/>
          <p:cNvSpPr txBox="1"/>
          <p:nvPr/>
        </p:nvSpPr>
        <p:spPr>
          <a:xfrm>
            <a:off x="2252334" y="799040"/>
            <a:ext cx="8465459" cy="147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100"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nl-NL" sz="9900" b="1"/>
              <a:t>Profielwerkstuk</a:t>
            </a:r>
            <a:endParaRPr sz="9900" b="1"/>
          </a:p>
        </p:txBody>
      </p:sp>
      <p:pic>
        <p:nvPicPr>
          <p:cNvPr id="185" name="Line_Colors.png" descr="Line_Colo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645" y="-191155"/>
            <a:ext cx="269120" cy="13907155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1 – Start">
            <a:extLst>
              <a:ext uri="{FF2B5EF4-FFF2-40B4-BE49-F238E27FC236}">
                <a16:creationId xmlns:a16="http://schemas.microsoft.com/office/drawing/2014/main" id="{A78BD7D2-8654-29EC-2341-F39134E435DD}"/>
              </a:ext>
            </a:extLst>
          </p:cNvPr>
          <p:cNvSpPr txBox="1"/>
          <p:nvPr/>
        </p:nvSpPr>
        <p:spPr>
          <a:xfrm>
            <a:off x="2252334" y="2338190"/>
            <a:ext cx="20402393" cy="97436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65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r>
              <a:rPr lang="nl-NL">
                <a:solidFill>
                  <a:schemeClr val="tx1"/>
                </a:solidFill>
              </a:rPr>
              <a:t>- Leerlingen maken in klas 4 een profielwerkstuk</a:t>
            </a:r>
          </a:p>
          <a:p>
            <a:r>
              <a:rPr lang="nl-NL">
                <a:solidFill>
                  <a:schemeClr val="tx1"/>
                </a:solidFill>
              </a:rPr>
              <a:t>- Het profielwerkstuk gaat over hun vervolgopleiding</a:t>
            </a:r>
          </a:p>
          <a:p>
            <a:r>
              <a:rPr lang="nl-NL">
                <a:solidFill>
                  <a:schemeClr val="tx1"/>
                </a:solidFill>
              </a:rPr>
              <a:t>- Open dagen / meeloopdagen / etc. zijn belangrijk voor het profielwerkstuk</a:t>
            </a:r>
          </a:p>
          <a:p>
            <a:br>
              <a:rPr lang="nl-NL">
                <a:solidFill>
                  <a:schemeClr val="tx1"/>
                </a:solidFill>
              </a:rPr>
            </a:br>
            <a:r>
              <a:rPr lang="nl-NL">
                <a:solidFill>
                  <a:schemeClr val="tx1"/>
                </a:solidFill>
              </a:rPr>
              <a:t>- Het profielwerkstuk wordt gepresenteerd aan ouders en docent(en) op 19 maart 2025</a:t>
            </a:r>
          </a:p>
          <a:p>
            <a:r>
              <a:rPr lang="nl-NL">
                <a:solidFill>
                  <a:schemeClr val="tx1"/>
                </a:solidFill>
              </a:rPr>
              <a:t>- Deadline inleveren profielwerkstuk: 7 februari 2025</a:t>
            </a:r>
          </a:p>
          <a:p>
            <a:r>
              <a:rPr lang="nl-NL">
                <a:solidFill>
                  <a:schemeClr val="tx1"/>
                </a:solidFill>
              </a:rPr>
              <a:t>- Het profielwerkstuk dient voldoende afgerond te zijn. </a:t>
            </a:r>
          </a:p>
        </p:txBody>
      </p:sp>
    </p:spTree>
    <p:extLst>
      <p:ext uri="{BB962C8B-B14F-4D97-AF65-F5344CB8AC3E}">
        <p14:creationId xmlns:p14="http://schemas.microsoft.com/office/powerpoint/2010/main" val="4154528721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Rectángulo"/>
          <p:cNvSpPr/>
          <p:nvPr/>
        </p:nvSpPr>
        <p:spPr>
          <a:xfrm>
            <a:off x="9091463" y="-90339"/>
            <a:ext cx="15374790" cy="13896678"/>
          </a:xfrm>
          <a:prstGeom prst="rect">
            <a:avLst/>
          </a:prstGeom>
          <a:solidFill>
            <a:srgbClr val="55B0A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chemeClr val="accent1">
                    <a:lumOff val="-24499"/>
                  </a:schemeClr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endParaRPr/>
          </a:p>
        </p:txBody>
      </p:sp>
      <p:sp>
        <p:nvSpPr>
          <p:cNvPr id="200" name="Lorem…"/>
          <p:cNvSpPr txBox="1"/>
          <p:nvPr/>
        </p:nvSpPr>
        <p:spPr>
          <a:xfrm>
            <a:off x="9314964" y="1381393"/>
            <a:ext cx="6206827" cy="23451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60000"/>
              </a:lnSpc>
              <a:defRPr sz="12500">
                <a:latin typeface="Gilroy-Bold"/>
                <a:ea typeface="Gilroy-Bold"/>
                <a:cs typeface="Gilroy-Bold"/>
                <a:sym typeface="Gilroy-Bold"/>
              </a:defRPr>
            </a:pPr>
            <a:r>
              <a:rPr lang="nl-NL" sz="9900" b="1"/>
              <a:t>Lestijden </a:t>
            </a:r>
          </a:p>
          <a:p>
            <a:pPr>
              <a:lnSpc>
                <a:spcPct val="60000"/>
              </a:lnSpc>
              <a:defRPr sz="12500">
                <a:latin typeface="Gilroy-Bold"/>
                <a:ea typeface="Gilroy-Bold"/>
                <a:cs typeface="Gilroy-Bold"/>
                <a:sym typeface="Gilroy-Bold"/>
              </a:defRPr>
            </a:pPr>
            <a:r>
              <a:rPr lang="nl-NL" sz="9900" b="1"/>
              <a:t>2024 - 2025</a:t>
            </a:r>
            <a:endParaRPr sz="9900" b="1"/>
          </a:p>
        </p:txBody>
      </p:sp>
      <p:pic>
        <p:nvPicPr>
          <p:cNvPr id="202" name="Delta_Logo_B.png" descr="Delta_Logo_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4436" y="70824"/>
            <a:ext cx="3898213" cy="227121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Line_Over_Green.png" descr="Line_Over_Gre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9359" y="3649088"/>
            <a:ext cx="15374789" cy="9638564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Afbeelding 1" descr="Afbeelding met schermopname, software, tekst, Multimediasoftware&#10;&#10;Automatisch gegenereerde beschrijving">
            <a:extLst>
              <a:ext uri="{FF2B5EF4-FFF2-40B4-BE49-F238E27FC236}">
                <a16:creationId xmlns:a16="http://schemas.microsoft.com/office/drawing/2014/main" id="{368727D1-C62C-FB54-2FA8-0E4CA75E28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8988" t="12955" r="25929" b="18547"/>
          <a:stretch/>
        </p:blipFill>
        <p:spPr bwMode="auto">
          <a:xfrm>
            <a:off x="18661" y="1024596"/>
            <a:ext cx="9059101" cy="116668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0069081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Rectángulo"/>
          <p:cNvSpPr/>
          <p:nvPr/>
        </p:nvSpPr>
        <p:spPr>
          <a:xfrm>
            <a:off x="9091463" y="-90339"/>
            <a:ext cx="15374790" cy="13896678"/>
          </a:xfrm>
          <a:prstGeom prst="rect">
            <a:avLst/>
          </a:prstGeom>
          <a:solidFill>
            <a:srgbClr val="55B0A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chemeClr val="accent1">
                    <a:lumOff val="-24499"/>
                  </a:schemeClr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endParaRPr/>
          </a:p>
        </p:txBody>
      </p:sp>
      <p:sp>
        <p:nvSpPr>
          <p:cNvPr id="200" name="Lorem…"/>
          <p:cNvSpPr txBox="1"/>
          <p:nvPr/>
        </p:nvSpPr>
        <p:spPr>
          <a:xfrm>
            <a:off x="9314964" y="770457"/>
            <a:ext cx="8465459" cy="356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60000"/>
              </a:lnSpc>
              <a:defRPr sz="12500">
                <a:latin typeface="Gilroy-Bold"/>
                <a:ea typeface="Gilroy-Bold"/>
                <a:cs typeface="Gilroy-Bold"/>
                <a:sym typeface="Gilroy-Bold"/>
              </a:defRPr>
            </a:pPr>
            <a:r>
              <a:rPr lang="nl-NL" sz="9900" b="1"/>
              <a:t>Lestijden </a:t>
            </a:r>
          </a:p>
          <a:p>
            <a:pPr>
              <a:lnSpc>
                <a:spcPct val="60000"/>
              </a:lnSpc>
              <a:defRPr sz="12500">
                <a:latin typeface="Gilroy-Bold"/>
                <a:ea typeface="Gilroy-Bold"/>
                <a:cs typeface="Gilroy-Bold"/>
                <a:sym typeface="Gilroy-Bold"/>
              </a:defRPr>
            </a:pPr>
            <a:r>
              <a:rPr lang="nl-NL" sz="9900" b="1"/>
              <a:t>2024 – 2025</a:t>
            </a:r>
          </a:p>
          <a:p>
            <a:pPr>
              <a:lnSpc>
                <a:spcPct val="60000"/>
              </a:lnSpc>
              <a:defRPr sz="12500">
                <a:latin typeface="Gilroy-Bold"/>
                <a:ea typeface="Gilroy-Bold"/>
                <a:cs typeface="Gilroy-Bold"/>
                <a:sym typeface="Gilroy-Bold"/>
              </a:defRPr>
            </a:pPr>
            <a:r>
              <a:rPr lang="nl-NL" sz="9900" b="1"/>
              <a:t>Vergaderdagen </a:t>
            </a:r>
            <a:endParaRPr sz="9900" b="1"/>
          </a:p>
        </p:txBody>
      </p:sp>
      <p:pic>
        <p:nvPicPr>
          <p:cNvPr id="202" name="Delta_Logo_B.png" descr="Delta_Logo_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4436" y="70824"/>
            <a:ext cx="3898213" cy="227121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Line_Over_Green.png" descr="Line_Over_Gre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9359" y="3649088"/>
            <a:ext cx="15374789" cy="9638564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Afbeelding 1" descr="Afbeelding met schermopname, software, tekst, Multimediasoftware&#10;&#10;Automatisch gegenereerde beschrijving">
            <a:extLst>
              <a:ext uri="{FF2B5EF4-FFF2-40B4-BE49-F238E27FC236}">
                <a16:creationId xmlns:a16="http://schemas.microsoft.com/office/drawing/2014/main" id="{368727D1-C62C-FB54-2FA8-0E4CA75E28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4626" t="12955" r="11124" b="18547"/>
          <a:stretch/>
        </p:blipFill>
        <p:spPr bwMode="auto">
          <a:xfrm>
            <a:off x="156939" y="1000241"/>
            <a:ext cx="8595330" cy="117155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71385709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Rectángulo"/>
          <p:cNvSpPr/>
          <p:nvPr/>
        </p:nvSpPr>
        <p:spPr>
          <a:xfrm>
            <a:off x="9091463" y="-90339"/>
            <a:ext cx="15374790" cy="13896678"/>
          </a:xfrm>
          <a:prstGeom prst="rect">
            <a:avLst/>
          </a:prstGeom>
          <a:solidFill>
            <a:srgbClr val="ABD4DE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chemeClr val="accent1">
                    <a:lumOff val="-24499"/>
                  </a:schemeClr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endParaRPr/>
          </a:p>
        </p:txBody>
      </p:sp>
      <p:sp>
        <p:nvSpPr>
          <p:cNvPr id="194" name="Lorem…"/>
          <p:cNvSpPr txBox="1"/>
          <p:nvPr/>
        </p:nvSpPr>
        <p:spPr>
          <a:xfrm>
            <a:off x="1290637" y="4778239"/>
            <a:ext cx="7298473" cy="1391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60000"/>
              </a:lnSpc>
              <a:defRPr sz="12500">
                <a:latin typeface="Gilroy-Bold"/>
                <a:ea typeface="Gilroy-Bold"/>
                <a:cs typeface="Gilroy-Bold"/>
                <a:sym typeface="Gilroy-Bold"/>
              </a:defRPr>
            </a:pPr>
            <a:r>
              <a:rPr lang="nl-NL" b="1"/>
              <a:t>Mentoraat</a:t>
            </a:r>
            <a:endParaRPr b="1"/>
          </a:p>
        </p:txBody>
      </p:sp>
      <p:sp>
        <p:nvSpPr>
          <p:cNvPr id="195" name="Lorem ipsum dolor met…"/>
          <p:cNvSpPr txBox="1"/>
          <p:nvPr/>
        </p:nvSpPr>
        <p:spPr>
          <a:xfrm>
            <a:off x="1319021" y="8248229"/>
            <a:ext cx="2872581" cy="1411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70000"/>
              </a:lnSpc>
              <a:defRPr sz="4500"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nl-NL"/>
              <a:t>Leerjaar 4</a:t>
            </a:r>
          </a:p>
          <a:p>
            <a:pPr>
              <a:lnSpc>
                <a:spcPct val="70000"/>
              </a:lnSpc>
              <a:defRPr sz="4500"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nl-NL"/>
              <a:t>2024 - 2025</a:t>
            </a:r>
            <a:endParaRPr/>
          </a:p>
        </p:txBody>
      </p:sp>
      <p:pic>
        <p:nvPicPr>
          <p:cNvPr id="196" name="Delta_Logo_B.png" descr="Delta_Logo_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4436" y="70824"/>
            <a:ext cx="3898213" cy="22712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Line_Over_Blue.png" descr="Line_Over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3813" y="2766806"/>
            <a:ext cx="15390090" cy="1036678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78998283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Delta_Logo.png" descr="Delta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9413" y="116635"/>
            <a:ext cx="3802826" cy="22156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Line_Colors.png" descr="Line_Colo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645" y="-191155"/>
            <a:ext cx="269120" cy="13907155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Inhoud!">
            <a:extLst>
              <a:ext uri="{FF2B5EF4-FFF2-40B4-BE49-F238E27FC236}">
                <a16:creationId xmlns:a16="http://schemas.microsoft.com/office/drawing/2014/main" id="{8C9269DC-E527-CE76-3263-D01F0022F233}"/>
              </a:ext>
            </a:extLst>
          </p:cNvPr>
          <p:cNvSpPr txBox="1"/>
          <p:nvPr/>
        </p:nvSpPr>
        <p:spPr>
          <a:xfrm>
            <a:off x="2252334" y="1134940"/>
            <a:ext cx="5802871" cy="147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100"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en-US" sz="9900" b="1" err="1"/>
              <a:t>Mentoraat</a:t>
            </a:r>
            <a:endParaRPr lang="en-US" sz="9900" b="1"/>
          </a:p>
        </p:txBody>
      </p:sp>
      <p:sp>
        <p:nvSpPr>
          <p:cNvPr id="2" name="1 – Start">
            <a:extLst>
              <a:ext uri="{FF2B5EF4-FFF2-40B4-BE49-F238E27FC236}">
                <a16:creationId xmlns:a16="http://schemas.microsoft.com/office/drawing/2014/main" id="{729619D3-7028-4015-6BF0-B3D609355B24}"/>
              </a:ext>
            </a:extLst>
          </p:cNvPr>
          <p:cNvSpPr txBox="1"/>
          <p:nvPr/>
        </p:nvSpPr>
        <p:spPr>
          <a:xfrm>
            <a:off x="2252334" y="4446455"/>
            <a:ext cx="15569135" cy="5527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65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pPr marL="857250" indent="-857250">
              <a:buFontTx/>
              <a:buChar char="-"/>
            </a:pPr>
            <a:r>
              <a:rPr lang="nl-NL">
                <a:solidFill>
                  <a:schemeClr val="tx1"/>
                </a:solidFill>
              </a:rPr>
              <a:t>Op weg naar zelfstandigheid</a:t>
            </a:r>
          </a:p>
          <a:p>
            <a:pPr marL="857250" indent="-857250">
              <a:buFontTx/>
              <a:buChar char="-"/>
            </a:pPr>
            <a:r>
              <a:rPr lang="nl-NL">
                <a:solidFill>
                  <a:schemeClr val="tx1"/>
                </a:solidFill>
              </a:rPr>
              <a:t>Van 6 naar 4 gesprekken, waarvan 1 driehoekgesprek</a:t>
            </a:r>
          </a:p>
          <a:p>
            <a:pPr marL="857250" indent="-857250">
              <a:buFontTx/>
              <a:buChar char="-"/>
            </a:pPr>
            <a:r>
              <a:rPr lang="nl-NL">
                <a:solidFill>
                  <a:schemeClr val="tx1"/>
                </a:solidFill>
              </a:rPr>
              <a:t>Op uitnodiging, maar ook op eigen initiatief</a:t>
            </a:r>
          </a:p>
          <a:p>
            <a:pPr marL="857250" indent="-857250">
              <a:buFontTx/>
              <a:buChar char="-"/>
            </a:pPr>
            <a:r>
              <a:rPr lang="nl-NL">
                <a:solidFill>
                  <a:schemeClr val="tx1"/>
                </a:solidFill>
              </a:rPr>
              <a:t>De mentor is er voor de leerling!</a:t>
            </a:r>
          </a:p>
        </p:txBody>
      </p:sp>
    </p:spTree>
    <p:extLst>
      <p:ext uri="{BB962C8B-B14F-4D97-AF65-F5344CB8AC3E}">
        <p14:creationId xmlns:p14="http://schemas.microsoft.com/office/powerpoint/2010/main" val="657760280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Rectángulo"/>
          <p:cNvSpPr/>
          <p:nvPr/>
        </p:nvSpPr>
        <p:spPr>
          <a:xfrm>
            <a:off x="9091463" y="-90339"/>
            <a:ext cx="15374790" cy="13896678"/>
          </a:xfrm>
          <a:prstGeom prst="rect">
            <a:avLst/>
          </a:prstGeom>
          <a:solidFill>
            <a:srgbClr val="ABD4DE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chemeClr val="accent1">
                    <a:lumOff val="-24499"/>
                  </a:schemeClr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endParaRPr/>
          </a:p>
        </p:txBody>
      </p:sp>
      <p:sp>
        <p:nvSpPr>
          <p:cNvPr id="194" name="Lorem…"/>
          <p:cNvSpPr txBox="1"/>
          <p:nvPr/>
        </p:nvSpPr>
        <p:spPr>
          <a:xfrm>
            <a:off x="1290637" y="5468909"/>
            <a:ext cx="7516481" cy="10924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60000"/>
              </a:lnSpc>
              <a:defRPr sz="12500">
                <a:latin typeface="Gilroy-Bold"/>
                <a:ea typeface="Gilroy-Bold"/>
                <a:cs typeface="Gilroy-Bold"/>
                <a:sym typeface="Gilroy-Bold"/>
              </a:defRPr>
            </a:pPr>
            <a:r>
              <a:rPr lang="nl-NL" sz="9600" b="1"/>
              <a:t>Communicatie</a:t>
            </a:r>
            <a:endParaRPr sz="9600" b="1"/>
          </a:p>
        </p:txBody>
      </p:sp>
      <p:sp>
        <p:nvSpPr>
          <p:cNvPr id="195" name="Lorem ipsum dolor met…"/>
          <p:cNvSpPr txBox="1"/>
          <p:nvPr/>
        </p:nvSpPr>
        <p:spPr>
          <a:xfrm>
            <a:off x="1319021" y="8248229"/>
            <a:ext cx="2872581" cy="1411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70000"/>
              </a:lnSpc>
              <a:defRPr sz="4500"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nl-NL"/>
              <a:t>Leerjaar 4</a:t>
            </a:r>
          </a:p>
          <a:p>
            <a:pPr>
              <a:lnSpc>
                <a:spcPct val="70000"/>
              </a:lnSpc>
              <a:defRPr sz="4500"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nl-NL"/>
              <a:t>2024 - 2025</a:t>
            </a:r>
            <a:endParaRPr/>
          </a:p>
        </p:txBody>
      </p:sp>
      <p:pic>
        <p:nvPicPr>
          <p:cNvPr id="196" name="Delta_Logo_B.png" descr="Delta_Logo_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4436" y="70824"/>
            <a:ext cx="3898213" cy="22712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Line_Over_Blue.png" descr="Line_Over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3813" y="2766806"/>
            <a:ext cx="15390090" cy="1036678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610958639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Delta_Logo.png" descr="Delta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9413" y="116635"/>
            <a:ext cx="3802826" cy="22156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Line_Colors.png" descr="Line_Colo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645" y="-191155"/>
            <a:ext cx="269120" cy="13907155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Inhoud!">
            <a:extLst>
              <a:ext uri="{FF2B5EF4-FFF2-40B4-BE49-F238E27FC236}">
                <a16:creationId xmlns:a16="http://schemas.microsoft.com/office/drawing/2014/main" id="{8C9269DC-E527-CE76-3263-D01F0022F233}"/>
              </a:ext>
            </a:extLst>
          </p:cNvPr>
          <p:cNvSpPr txBox="1"/>
          <p:nvPr/>
        </p:nvSpPr>
        <p:spPr>
          <a:xfrm>
            <a:off x="2252334" y="487585"/>
            <a:ext cx="7747314" cy="147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100"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en-US" sz="9900" b="1" err="1"/>
              <a:t>Communicatie</a:t>
            </a:r>
            <a:endParaRPr lang="en-US" sz="9900" b="1"/>
          </a:p>
        </p:txBody>
      </p:sp>
      <p:sp>
        <p:nvSpPr>
          <p:cNvPr id="4" name="1 – Start">
            <a:extLst>
              <a:ext uri="{FF2B5EF4-FFF2-40B4-BE49-F238E27FC236}">
                <a16:creationId xmlns:a16="http://schemas.microsoft.com/office/drawing/2014/main" id="{8E23EE9C-6C89-EB55-E818-C82825BB9290}"/>
              </a:ext>
            </a:extLst>
          </p:cNvPr>
          <p:cNvSpPr txBox="1"/>
          <p:nvPr/>
        </p:nvSpPr>
        <p:spPr>
          <a:xfrm>
            <a:off x="2252334" y="2238040"/>
            <a:ext cx="22020992" cy="112502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65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pPr marL="857250" indent="-857250">
              <a:buFontTx/>
              <a:buChar char="-"/>
            </a:pPr>
            <a:r>
              <a:rPr lang="nl-NL" sz="5400">
                <a:solidFill>
                  <a:schemeClr val="tx1"/>
                </a:solidFill>
              </a:rPr>
              <a:t>Schoolsite</a:t>
            </a:r>
            <a:br>
              <a:rPr lang="nl-NL" sz="5400">
                <a:solidFill>
                  <a:schemeClr val="tx1"/>
                </a:solidFill>
              </a:rPr>
            </a:br>
            <a:r>
              <a:rPr lang="nl-NL" sz="5400">
                <a:solidFill>
                  <a:schemeClr val="tx1"/>
                </a:solidFill>
              </a:rPr>
              <a:t>	</a:t>
            </a:r>
            <a:r>
              <a:rPr lang="nl-NL" sz="4400">
                <a:solidFill>
                  <a:schemeClr val="tx1"/>
                </a:solidFill>
              </a:rPr>
              <a:t>- Schoolgids</a:t>
            </a:r>
            <a:br>
              <a:rPr lang="nl-NL" sz="4400">
                <a:solidFill>
                  <a:schemeClr val="tx1"/>
                </a:solidFill>
              </a:rPr>
            </a:br>
            <a:r>
              <a:rPr lang="nl-NL" sz="4400">
                <a:solidFill>
                  <a:schemeClr val="tx1"/>
                </a:solidFill>
              </a:rPr>
              <a:t>	- Belangrijke data</a:t>
            </a:r>
          </a:p>
          <a:p>
            <a:pPr marL="857250" indent="-857250">
              <a:buFontTx/>
              <a:buChar char="-"/>
            </a:pPr>
            <a:r>
              <a:rPr lang="nl-NL" sz="5400">
                <a:solidFill>
                  <a:schemeClr val="tx1"/>
                </a:solidFill>
              </a:rPr>
              <a:t>SOM</a:t>
            </a:r>
            <a:br>
              <a:rPr lang="nl-NL" sz="5400">
                <a:solidFill>
                  <a:schemeClr val="tx1"/>
                </a:solidFill>
              </a:rPr>
            </a:br>
            <a:r>
              <a:rPr lang="nl-NL" sz="5400">
                <a:solidFill>
                  <a:schemeClr val="tx1"/>
                </a:solidFill>
              </a:rPr>
              <a:t> 	</a:t>
            </a:r>
            <a:r>
              <a:rPr lang="nl-NL" sz="4400">
                <a:solidFill>
                  <a:schemeClr val="tx1"/>
                </a:solidFill>
              </a:rPr>
              <a:t>- Cijfers</a:t>
            </a:r>
            <a:br>
              <a:rPr lang="nl-NL" sz="4400">
                <a:solidFill>
                  <a:schemeClr val="tx1"/>
                </a:solidFill>
              </a:rPr>
            </a:br>
            <a:r>
              <a:rPr lang="nl-NL" sz="4400">
                <a:solidFill>
                  <a:schemeClr val="tx1"/>
                </a:solidFill>
              </a:rPr>
              <a:t> 	- Contact leerling - docent</a:t>
            </a:r>
          </a:p>
          <a:p>
            <a:pPr marL="857250" indent="-857250">
              <a:buFontTx/>
              <a:buChar char="-"/>
            </a:pPr>
            <a:r>
              <a:rPr lang="nl-NL" sz="5400">
                <a:solidFill>
                  <a:schemeClr val="tx1"/>
                </a:solidFill>
              </a:rPr>
              <a:t>Zermelo</a:t>
            </a:r>
            <a:br>
              <a:rPr lang="nl-NL" sz="5400">
                <a:solidFill>
                  <a:schemeClr val="tx1"/>
                </a:solidFill>
              </a:rPr>
            </a:br>
            <a:r>
              <a:rPr lang="nl-NL" sz="5400">
                <a:solidFill>
                  <a:schemeClr val="tx1"/>
                </a:solidFill>
              </a:rPr>
              <a:t>	</a:t>
            </a:r>
            <a:r>
              <a:rPr lang="nl-NL" sz="4400">
                <a:solidFill>
                  <a:schemeClr val="tx1"/>
                </a:solidFill>
              </a:rPr>
              <a:t>- Rooster(wijzigingen) </a:t>
            </a:r>
            <a:endParaRPr lang="nl-NL" sz="5400">
              <a:solidFill>
                <a:schemeClr val="tx1"/>
              </a:solidFill>
            </a:endParaRPr>
          </a:p>
          <a:p>
            <a:pPr marL="857250" indent="-857250">
              <a:buFontTx/>
              <a:buChar char="-"/>
            </a:pPr>
            <a:r>
              <a:rPr lang="nl-NL" sz="5400">
                <a:solidFill>
                  <a:schemeClr val="tx1"/>
                </a:solidFill>
              </a:rPr>
              <a:t>Mail </a:t>
            </a:r>
            <a:br>
              <a:rPr lang="nl-NL" sz="5400">
                <a:solidFill>
                  <a:schemeClr val="tx1"/>
                </a:solidFill>
              </a:rPr>
            </a:br>
            <a:r>
              <a:rPr lang="nl-NL" sz="5400">
                <a:solidFill>
                  <a:schemeClr val="tx1"/>
                </a:solidFill>
              </a:rPr>
              <a:t> </a:t>
            </a:r>
            <a:r>
              <a:rPr lang="nl-NL" sz="4400">
                <a:solidFill>
                  <a:schemeClr val="tx1"/>
                </a:solidFill>
              </a:rPr>
              <a:t>	- </a:t>
            </a:r>
            <a:r>
              <a:rPr lang="nl-NL" sz="440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voornaam.achternaam@janvanbrabant.nl</a:t>
            </a:r>
            <a:br>
              <a:rPr lang="nl-NL" sz="4400">
                <a:solidFill>
                  <a:schemeClr val="tx1"/>
                </a:solidFill>
              </a:rPr>
            </a:br>
            <a:r>
              <a:rPr lang="nl-NL" sz="4400">
                <a:solidFill>
                  <a:schemeClr val="tx1"/>
                </a:solidFill>
              </a:rPr>
              <a:t> 	- Contact ouders/leerlingen – docent</a:t>
            </a:r>
          </a:p>
          <a:p>
            <a:pPr marL="857250" indent="-857250">
              <a:buFontTx/>
              <a:buChar char="-"/>
            </a:pPr>
            <a:r>
              <a:rPr lang="nl-NL" sz="5400">
                <a:solidFill>
                  <a:schemeClr val="tx1"/>
                </a:solidFill>
              </a:rPr>
              <a:t>Ouderbetrokkenheid </a:t>
            </a:r>
            <a:br>
              <a:rPr lang="nl-NL" sz="5400">
                <a:solidFill>
                  <a:schemeClr val="tx1"/>
                </a:solidFill>
              </a:rPr>
            </a:br>
            <a:r>
              <a:rPr lang="nl-NL" sz="5400">
                <a:solidFill>
                  <a:schemeClr val="tx1"/>
                </a:solidFill>
              </a:rPr>
              <a:t> </a:t>
            </a:r>
            <a:r>
              <a:rPr lang="nl-NL" sz="4400">
                <a:solidFill>
                  <a:schemeClr val="tx1"/>
                </a:solidFill>
              </a:rPr>
              <a:t>	- Thema-avonden waar ouders uitgenodigd worden om mee te praten en denken</a:t>
            </a:r>
            <a:br>
              <a:rPr lang="nl-NL" sz="4400">
                <a:solidFill>
                  <a:schemeClr val="tx1"/>
                </a:solidFill>
              </a:rPr>
            </a:br>
            <a:r>
              <a:rPr lang="nl-NL" sz="4400">
                <a:solidFill>
                  <a:schemeClr val="tx1"/>
                </a:solidFill>
              </a:rPr>
              <a:t> 	over ons onderwijs en onze school. 24 september 2024 eerste avond </a:t>
            </a:r>
          </a:p>
        </p:txBody>
      </p:sp>
    </p:spTree>
    <p:extLst>
      <p:ext uri="{BB962C8B-B14F-4D97-AF65-F5344CB8AC3E}">
        <p14:creationId xmlns:p14="http://schemas.microsoft.com/office/powerpoint/2010/main" val="1649507098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Delta_Logo.png" descr="Delta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0888" y="1299948"/>
            <a:ext cx="8135739" cy="4740122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Sin título-1.png" descr="Sin título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19829" y="6485894"/>
            <a:ext cx="25130437" cy="5685762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www.loremipsum.com"/>
          <p:cNvSpPr txBox="1"/>
          <p:nvPr/>
        </p:nvSpPr>
        <p:spPr>
          <a:xfrm>
            <a:off x="10042387" y="12743125"/>
            <a:ext cx="4299255" cy="5457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150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rPr lang="nl-NL" sz="3200" b="1"/>
              <a:t>Bedankt voor uw komst!</a:t>
            </a:r>
          </a:p>
        </p:txBody>
      </p:sp>
      <p:sp>
        <p:nvSpPr>
          <p:cNvPr id="2" name="www.loremipsum.com">
            <a:extLst>
              <a:ext uri="{FF2B5EF4-FFF2-40B4-BE49-F238E27FC236}">
                <a16:creationId xmlns:a16="http://schemas.microsoft.com/office/drawing/2014/main" id="{1AC0F0C9-117A-D391-07BB-37F195CC0EED}"/>
              </a:ext>
            </a:extLst>
          </p:cNvPr>
          <p:cNvSpPr txBox="1"/>
          <p:nvPr/>
        </p:nvSpPr>
        <p:spPr>
          <a:xfrm>
            <a:off x="8536280" y="6058240"/>
            <a:ext cx="7317709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150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rPr lang="nl-NL" sz="6000" b="1"/>
              <a:t>Vragen/opmerkingen?</a:t>
            </a:r>
          </a:p>
        </p:txBody>
      </p:sp>
    </p:spTree>
    <p:extLst>
      <p:ext uri="{BB962C8B-B14F-4D97-AF65-F5344CB8AC3E}">
        <p14:creationId xmlns:p14="http://schemas.microsoft.com/office/powerpoint/2010/main" val="655016650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Delta_Logo.png" descr="Delta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8740" y="3098140"/>
            <a:ext cx="12906520" cy="75197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C1053160C13AA46947BA979CB9656DB" ma:contentTypeVersion="24" ma:contentTypeDescription="Een nieuw document maken." ma:contentTypeScope="" ma:versionID="dd342e2ed1d76b607219064bc7c1f0a7">
  <xsd:schema xmlns:xsd="http://www.w3.org/2001/XMLSchema" xmlns:xs="http://www.w3.org/2001/XMLSchema" xmlns:p="http://schemas.microsoft.com/office/2006/metadata/properties" xmlns:ns2="26d7ee95-db68-457e-b2c0-52eca0f22c0c" xmlns:ns3="6d91713a-8eb8-4e3a-b269-37462ea81bdc" targetNamespace="http://schemas.microsoft.com/office/2006/metadata/properties" ma:root="true" ma:fieldsID="29ed227b4e527c1d6c28837f7c825bac" ns2:_="" ns3:_="">
    <xsd:import namespace="26d7ee95-db68-457e-b2c0-52eca0f22c0c"/>
    <xsd:import namespace="6d91713a-8eb8-4e3a-b269-37462ea81b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CloudMigratorOriginId" minOccurs="0"/>
                <xsd:element ref="ns2:FileHash" minOccurs="0"/>
                <xsd:element ref="ns2:CloudMigratorVersion" minOccurs="0"/>
                <xsd:element ref="ns2:UniqueSourceRef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d7ee95-db68-457e-b2c0-52eca0f22c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e14016a7-92bd-4739-b52c-cfa0eb1c254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CloudMigratorOriginId" ma:index="21" nillable="true" ma:displayName="CloudMigratorOriginId" ma:description="" ma:internalName="CloudMigratorOriginId">
      <xsd:simpleType>
        <xsd:restriction base="dms:Note">
          <xsd:maxLength value="255"/>
        </xsd:restriction>
      </xsd:simpleType>
    </xsd:element>
    <xsd:element name="FileHash" ma:index="22" nillable="true" ma:displayName="FileHash" ma:description="" ma:internalName="FileHash">
      <xsd:simpleType>
        <xsd:restriction base="dms:Note">
          <xsd:maxLength value="255"/>
        </xsd:restriction>
      </xsd:simpleType>
    </xsd:element>
    <xsd:element name="CloudMigratorVersion" ma:index="23" nillable="true" ma:displayName="CloudMigratorVersion" ma:description="" ma:internalName="CloudMigratorVersion">
      <xsd:simpleType>
        <xsd:restriction base="dms:Note">
          <xsd:maxLength value="255"/>
        </xsd:restriction>
      </xsd:simpleType>
    </xsd:element>
    <xsd:element name="UniqueSourceRef" ma:index="24" nillable="true" ma:displayName="UniqueSourceRef" ma:description="" ma:internalName="UniqueSourceRef">
      <xsd:simpleType>
        <xsd:restriction base="dms:Note">
          <xsd:maxLength value="255"/>
        </xsd:restriction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6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91713a-8eb8-4e3a-b269-37462ea81bd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1a923b5f-6181-4913-ad9c-308ed1ab5998}" ma:internalName="TaxCatchAll" ma:showField="CatchAllData" ma:web="6d91713a-8eb8-4e3a-b269-37462ea81b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ileHash xmlns="26d7ee95-db68-457e-b2c0-52eca0f22c0c" xsi:nil="true"/>
    <UniqueSourceRef xmlns="26d7ee95-db68-457e-b2c0-52eca0f22c0c" xsi:nil="true"/>
    <lcf76f155ced4ddcb4097134ff3c332f xmlns="26d7ee95-db68-457e-b2c0-52eca0f22c0c">
      <Terms xmlns="http://schemas.microsoft.com/office/infopath/2007/PartnerControls"/>
    </lcf76f155ced4ddcb4097134ff3c332f>
    <CloudMigratorOriginId xmlns="26d7ee95-db68-457e-b2c0-52eca0f22c0c" xsi:nil="true"/>
    <TaxCatchAll xmlns="6d91713a-8eb8-4e3a-b269-37462ea81bdc" xsi:nil="true"/>
    <CloudMigratorVersion xmlns="26d7ee95-db68-457e-b2c0-52eca0f22c0c" xsi:nil="true"/>
  </documentManagement>
</p:properties>
</file>

<file path=customXml/itemProps1.xml><?xml version="1.0" encoding="utf-8"?>
<ds:datastoreItem xmlns:ds="http://schemas.openxmlformats.org/officeDocument/2006/customXml" ds:itemID="{2A9B33D7-184F-4A4F-B83B-AC920D4D5B0A}">
  <ds:schemaRefs>
    <ds:schemaRef ds:uri="26d7ee95-db68-457e-b2c0-52eca0f22c0c"/>
    <ds:schemaRef ds:uri="6d91713a-8eb8-4e3a-b269-37462ea81bd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1FFC041-5DEF-4504-8AC6-9859C38B150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125CF82-3670-4580-B0E1-2CE3E8A61E61}">
  <ds:schemaRefs>
    <ds:schemaRef ds:uri="26d7ee95-db68-457e-b2c0-52eca0f22c0c"/>
    <ds:schemaRef ds:uri="6d91713a-8eb8-4e3a-b269-37462ea81bd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Aangepast</PresentationFormat>
  <Slides>24</Slides>
  <Notes>0</Notes>
  <HiddenSlides>0</HiddenSlide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24</vt:i4>
      </vt:variant>
    </vt:vector>
  </HeadingPairs>
  <TitlesOfParts>
    <vt:vector size="25" baseType="lpstr">
      <vt:lpstr>23_ClassicWhite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Tom Reichrath</dc:creator>
  <cp:revision>2</cp:revision>
  <dcterms:modified xsi:type="dcterms:W3CDTF">2024-09-10T12:29:29Z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0x0101003C1053160C13AA46947BA979CB9656DB</vt:lpwstr>
  </property>
  <property fmtid="{D5CDD505-2E9C-101B-9397-08002B2CF9AE}" pid="3" name="MediaServiceImageTags">
    <vt:lpwstr/>
  </property>
</Properties>
</file>