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79" r:id="rId7"/>
    <p:sldId id="259" r:id="rId8"/>
    <p:sldId id="280" r:id="rId9"/>
    <p:sldId id="281" r:id="rId10"/>
    <p:sldId id="282" r:id="rId11"/>
    <p:sldId id="283" r:id="rId12"/>
    <p:sldId id="260" r:id="rId13"/>
    <p:sldId id="269" r:id="rId14"/>
    <p:sldId id="263" r:id="rId15"/>
    <p:sldId id="270" r:id="rId16"/>
    <p:sldId id="284" r:id="rId17"/>
    <p:sldId id="274" r:id="rId18"/>
    <p:sldId id="285" r:id="rId19"/>
    <p:sldId id="275" r:id="rId20"/>
    <p:sldId id="286" r:id="rId21"/>
    <p:sldId id="277" r:id="rId22"/>
    <p:sldId id="278" r:id="rId23"/>
    <p:sldId id="264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C5FF3B-0720-4340-AB3B-05D29B4CA9BB}" v="1" dt="2024-09-02T08:04:34.923"/>
    <p1510:client id="{9039C217-2758-29E8-7166-D648170A928F}" v="17" dt="2024-09-03T08:17:51.13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Reichrath" userId="fc5941ca-f30d-4bd6-8f7b-6d9a43e9a42e" providerId="ADAL" clId="{3AC5FF3B-0720-4340-AB3B-05D29B4CA9BB}"/>
    <pc:docChg chg="custSel modSld">
      <pc:chgData name="Tom Reichrath" userId="fc5941ca-f30d-4bd6-8f7b-6d9a43e9a42e" providerId="ADAL" clId="{3AC5FF3B-0720-4340-AB3B-05D29B4CA9BB}" dt="2024-09-02T08:08:36.195" v="221" actId="1035"/>
      <pc:docMkLst>
        <pc:docMk/>
      </pc:docMkLst>
      <pc:sldChg chg="modSp mod">
        <pc:chgData name="Tom Reichrath" userId="fc5941ca-f30d-4bd6-8f7b-6d9a43e9a42e" providerId="ADAL" clId="{3AC5FF3B-0720-4340-AB3B-05D29B4CA9BB}" dt="2024-09-02T08:08:36.195" v="221" actId="1035"/>
        <pc:sldMkLst>
          <pc:docMk/>
          <pc:sldMk cId="1649507098" sldId="286"/>
        </pc:sldMkLst>
        <pc:spChg chg="mod">
          <ac:chgData name="Tom Reichrath" userId="fc5941ca-f30d-4bd6-8f7b-6d9a43e9a42e" providerId="ADAL" clId="{3AC5FF3B-0720-4340-AB3B-05D29B4CA9BB}" dt="2024-09-02T08:08:36.195" v="221" actId="1035"/>
          <ac:spMkLst>
            <pc:docMk/>
            <pc:sldMk cId="1649507098" sldId="286"/>
            <ac:spMk id="3" creationId="{8C9269DC-E527-CE76-3263-D01F0022F233}"/>
          </ac:spMkLst>
        </pc:spChg>
        <pc:spChg chg="mod">
          <ac:chgData name="Tom Reichrath" userId="fc5941ca-f30d-4bd6-8f7b-6d9a43e9a42e" providerId="ADAL" clId="{3AC5FF3B-0720-4340-AB3B-05D29B4CA9BB}" dt="2024-09-02T08:05:39.020" v="206" actId="20577"/>
          <ac:spMkLst>
            <pc:docMk/>
            <pc:sldMk cId="1649507098" sldId="286"/>
            <ac:spMk id="4" creationId="{8E23EE9C-6C89-EB55-E818-C82825BB9290}"/>
          </ac:spMkLst>
        </pc:spChg>
      </pc:sldChg>
    </pc:docChg>
  </pc:docChgLst>
  <pc:docChgLst>
    <pc:chgData name="Tom Reichrath" userId="fc5941ca-f30d-4bd6-8f7b-6d9a43e9a42e" providerId="ADAL" clId="{BB5A4449-A374-4CAA-B50B-C99554E8E3D5}"/>
    <pc:docChg chg="undo redo custSel addSld delSld modSld sldOrd">
      <pc:chgData name="Tom Reichrath" userId="fc5941ca-f30d-4bd6-8f7b-6d9a43e9a42e" providerId="ADAL" clId="{BB5A4449-A374-4CAA-B50B-C99554E8E3D5}" dt="2024-08-26T09:02:19.210" v="4727" actId="20577"/>
      <pc:docMkLst>
        <pc:docMk/>
      </pc:docMkLst>
      <pc:sldChg chg="modSp mod">
        <pc:chgData name="Tom Reichrath" userId="fc5941ca-f30d-4bd6-8f7b-6d9a43e9a42e" providerId="ADAL" clId="{BB5A4449-A374-4CAA-B50B-C99554E8E3D5}" dt="2024-08-19T09:02:33.320" v="79" actId="20577"/>
        <pc:sldMkLst>
          <pc:docMk/>
          <pc:sldMk cId="0" sldId="256"/>
        </pc:sldMkLst>
        <pc:spChg chg="mod">
          <ac:chgData name="Tom Reichrath" userId="fc5941ca-f30d-4bd6-8f7b-6d9a43e9a42e" providerId="ADAL" clId="{BB5A4449-A374-4CAA-B50B-C99554E8E3D5}" dt="2024-08-19T09:02:33.320" v="79" actId="20577"/>
          <ac:spMkLst>
            <pc:docMk/>
            <pc:sldMk cId="0" sldId="256"/>
            <ac:spMk id="173" creationId="{00000000-0000-0000-0000-000000000000}"/>
          </ac:spMkLst>
        </pc:spChg>
      </pc:sldChg>
      <pc:sldChg chg="addSp delSp modSp mod">
        <pc:chgData name="Tom Reichrath" userId="fc5941ca-f30d-4bd6-8f7b-6d9a43e9a42e" providerId="ADAL" clId="{BB5A4449-A374-4CAA-B50B-C99554E8E3D5}" dt="2024-08-19T09:05:51.903" v="663" actId="5793"/>
        <pc:sldMkLst>
          <pc:docMk/>
          <pc:sldMk cId="0" sldId="257"/>
        </pc:sldMkLst>
        <pc:spChg chg="add mod">
          <ac:chgData name="Tom Reichrath" userId="fc5941ca-f30d-4bd6-8f7b-6d9a43e9a42e" providerId="ADAL" clId="{BB5A4449-A374-4CAA-B50B-C99554E8E3D5}" dt="2024-08-19T09:04:32.129" v="392" actId="1036"/>
          <ac:spMkLst>
            <pc:docMk/>
            <pc:sldMk cId="0" sldId="257"/>
            <ac:spMk id="2" creationId="{49F591ED-D9D9-BA0B-228D-F37A156A1EF9}"/>
          </ac:spMkLst>
        </pc:spChg>
        <pc:spChg chg="add mod">
          <ac:chgData name="Tom Reichrath" userId="fc5941ca-f30d-4bd6-8f7b-6d9a43e9a42e" providerId="ADAL" clId="{BB5A4449-A374-4CAA-B50B-C99554E8E3D5}" dt="2024-08-19T09:04:44.044" v="430" actId="20577"/>
          <ac:spMkLst>
            <pc:docMk/>
            <pc:sldMk cId="0" sldId="257"/>
            <ac:spMk id="3" creationId="{905903D5-FFFF-2089-C794-48C0C6EC4732}"/>
          </ac:spMkLst>
        </pc:spChg>
        <pc:spChg chg="add mod">
          <ac:chgData name="Tom Reichrath" userId="fc5941ca-f30d-4bd6-8f7b-6d9a43e9a42e" providerId="ADAL" clId="{BB5A4449-A374-4CAA-B50B-C99554E8E3D5}" dt="2024-08-19T09:04:56.694" v="483" actId="1036"/>
          <ac:spMkLst>
            <pc:docMk/>
            <pc:sldMk cId="0" sldId="257"/>
            <ac:spMk id="4" creationId="{3009A431-4C6E-C9D9-14BF-8710386A938D}"/>
          </ac:spMkLst>
        </pc:spChg>
        <pc:spChg chg="add mod">
          <ac:chgData name="Tom Reichrath" userId="fc5941ca-f30d-4bd6-8f7b-6d9a43e9a42e" providerId="ADAL" clId="{BB5A4449-A374-4CAA-B50B-C99554E8E3D5}" dt="2024-08-19T09:05:07.772" v="515" actId="20577"/>
          <ac:spMkLst>
            <pc:docMk/>
            <pc:sldMk cId="0" sldId="257"/>
            <ac:spMk id="5" creationId="{3533DC74-CB2B-E215-F85D-7E02086114DE}"/>
          </ac:spMkLst>
        </pc:spChg>
        <pc:spChg chg="add mod">
          <ac:chgData name="Tom Reichrath" userId="fc5941ca-f30d-4bd6-8f7b-6d9a43e9a42e" providerId="ADAL" clId="{BB5A4449-A374-4CAA-B50B-C99554E8E3D5}" dt="2024-08-19T09:05:12.264" v="516"/>
          <ac:spMkLst>
            <pc:docMk/>
            <pc:sldMk cId="0" sldId="257"/>
            <ac:spMk id="6" creationId="{FE7EF50F-B933-5DDE-9F21-20CEDFF01A71}"/>
          </ac:spMkLst>
        </pc:spChg>
        <pc:spChg chg="add mod">
          <ac:chgData name="Tom Reichrath" userId="fc5941ca-f30d-4bd6-8f7b-6d9a43e9a42e" providerId="ADAL" clId="{BB5A4449-A374-4CAA-B50B-C99554E8E3D5}" dt="2024-08-19T09:05:12.264" v="516"/>
          <ac:spMkLst>
            <pc:docMk/>
            <pc:sldMk cId="0" sldId="257"/>
            <ac:spMk id="7" creationId="{5B66B56C-C67D-0D2C-088F-CBE8CCE50C28}"/>
          </ac:spMkLst>
        </pc:spChg>
        <pc:spChg chg="add del mod">
          <ac:chgData name="Tom Reichrath" userId="fc5941ca-f30d-4bd6-8f7b-6d9a43e9a42e" providerId="ADAL" clId="{BB5A4449-A374-4CAA-B50B-C99554E8E3D5}" dt="2024-08-19T09:05:19.435" v="552" actId="478"/>
          <ac:spMkLst>
            <pc:docMk/>
            <pc:sldMk cId="0" sldId="257"/>
            <ac:spMk id="8" creationId="{B59599FD-26CB-692F-962D-F253DF9A1040}"/>
          </ac:spMkLst>
        </pc:spChg>
        <pc:spChg chg="add del mod">
          <ac:chgData name="Tom Reichrath" userId="fc5941ca-f30d-4bd6-8f7b-6d9a43e9a42e" providerId="ADAL" clId="{BB5A4449-A374-4CAA-B50B-C99554E8E3D5}" dt="2024-08-19T09:05:19.435" v="552" actId="478"/>
          <ac:spMkLst>
            <pc:docMk/>
            <pc:sldMk cId="0" sldId="257"/>
            <ac:spMk id="9" creationId="{0ACC4F2B-8396-D684-A6A9-198CE383669B}"/>
          </ac:spMkLst>
        </pc:spChg>
        <pc:spChg chg="add mod">
          <ac:chgData name="Tom Reichrath" userId="fc5941ca-f30d-4bd6-8f7b-6d9a43e9a42e" providerId="ADAL" clId="{BB5A4449-A374-4CAA-B50B-C99554E8E3D5}" dt="2024-08-19T09:05:32.559" v="617" actId="1035"/>
          <ac:spMkLst>
            <pc:docMk/>
            <pc:sldMk cId="0" sldId="257"/>
            <ac:spMk id="10" creationId="{9FDE610E-66F0-495E-A136-6164EA7AB16D}"/>
          </ac:spMkLst>
        </pc:spChg>
        <pc:spChg chg="add mod">
          <ac:chgData name="Tom Reichrath" userId="fc5941ca-f30d-4bd6-8f7b-6d9a43e9a42e" providerId="ADAL" clId="{BB5A4449-A374-4CAA-B50B-C99554E8E3D5}" dt="2024-08-19T09:05:51.903" v="663" actId="5793"/>
          <ac:spMkLst>
            <pc:docMk/>
            <pc:sldMk cId="0" sldId="257"/>
            <ac:spMk id="11" creationId="{E5C4BA61-2EF9-302F-E3D5-C59CE4140DCA}"/>
          </ac:spMkLst>
        </pc:spChg>
        <pc:spChg chg="mod">
          <ac:chgData name="Tom Reichrath" userId="fc5941ca-f30d-4bd6-8f7b-6d9a43e9a42e" providerId="ADAL" clId="{BB5A4449-A374-4CAA-B50B-C99554E8E3D5}" dt="2024-08-19T09:03:26.622" v="206" actId="1035"/>
          <ac:spMkLst>
            <pc:docMk/>
            <pc:sldMk cId="0" sldId="257"/>
            <ac:spMk id="176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03:41.327" v="258" actId="1035"/>
          <ac:spMkLst>
            <pc:docMk/>
            <pc:sldMk cId="0" sldId="257"/>
            <ac:spMk id="177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03:41.327" v="258" actId="1035"/>
          <ac:spMkLst>
            <pc:docMk/>
            <pc:sldMk cId="0" sldId="257"/>
            <ac:spMk id="178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03:41.327" v="258" actId="1035"/>
          <ac:spMkLst>
            <pc:docMk/>
            <pc:sldMk cId="0" sldId="257"/>
            <ac:spMk id="179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03:41.327" v="258" actId="1035"/>
          <ac:spMkLst>
            <pc:docMk/>
            <pc:sldMk cId="0" sldId="257"/>
            <ac:spMk id="180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03:41.327" v="258" actId="1035"/>
          <ac:spMkLst>
            <pc:docMk/>
            <pc:sldMk cId="0" sldId="257"/>
            <ac:spMk id="181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03:41.327" v="258" actId="1035"/>
          <ac:spMkLst>
            <pc:docMk/>
            <pc:sldMk cId="0" sldId="257"/>
            <ac:spMk id="182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03:52.219" v="305" actId="20577"/>
          <ac:spMkLst>
            <pc:docMk/>
            <pc:sldMk cId="0" sldId="257"/>
            <ac:spMk id="183" creationId="{00000000-0000-0000-0000-000000000000}"/>
          </ac:spMkLst>
        </pc:spChg>
        <pc:spChg chg="del mod">
          <ac:chgData name="Tom Reichrath" userId="fc5941ca-f30d-4bd6-8f7b-6d9a43e9a42e" providerId="ADAL" clId="{BB5A4449-A374-4CAA-B50B-C99554E8E3D5}" dt="2024-08-19T09:05:39.739" v="621" actId="478"/>
          <ac:spMkLst>
            <pc:docMk/>
            <pc:sldMk cId="0" sldId="257"/>
            <ac:spMk id="184" creationId="{00000000-0000-0000-0000-000000000000}"/>
          </ac:spMkLst>
        </pc:spChg>
      </pc:sldChg>
      <pc:sldChg chg="addSp delSp modSp del mod">
        <pc:chgData name="Tom Reichrath" userId="fc5941ca-f30d-4bd6-8f7b-6d9a43e9a42e" providerId="ADAL" clId="{BB5A4449-A374-4CAA-B50B-C99554E8E3D5}" dt="2024-08-19T09:45:12.430" v="4429" actId="47"/>
        <pc:sldMkLst>
          <pc:docMk/>
          <pc:sldMk cId="0" sldId="258"/>
        </pc:sldMkLst>
        <pc:spChg chg="add mod">
          <ac:chgData name="Tom Reichrath" userId="fc5941ca-f30d-4bd6-8f7b-6d9a43e9a42e" providerId="ADAL" clId="{BB5A4449-A374-4CAA-B50B-C99554E8E3D5}" dt="2024-08-19T09:11:23.371" v="1028" actId="255"/>
          <ac:spMkLst>
            <pc:docMk/>
            <pc:sldMk cId="0" sldId="258"/>
            <ac:spMk id="2" creationId="{1A12A05E-072D-B979-7EB8-825D74D64DE8}"/>
          </ac:spMkLst>
        </pc:spChg>
        <pc:spChg chg="add mod">
          <ac:chgData name="Tom Reichrath" userId="fc5941ca-f30d-4bd6-8f7b-6d9a43e9a42e" providerId="ADAL" clId="{BB5A4449-A374-4CAA-B50B-C99554E8E3D5}" dt="2024-08-19T09:09:48.380" v="928" actId="20577"/>
          <ac:spMkLst>
            <pc:docMk/>
            <pc:sldMk cId="0" sldId="258"/>
            <ac:spMk id="3" creationId="{79B71A24-A589-CE1F-432F-297AAA691474}"/>
          </ac:spMkLst>
        </pc:spChg>
        <pc:spChg chg="del">
          <ac:chgData name="Tom Reichrath" userId="fc5941ca-f30d-4bd6-8f7b-6d9a43e9a42e" providerId="ADAL" clId="{BB5A4449-A374-4CAA-B50B-C99554E8E3D5}" dt="2024-08-19T09:06:45.413" v="673" actId="478"/>
          <ac:spMkLst>
            <pc:docMk/>
            <pc:sldMk cId="0" sldId="258"/>
            <ac:spMk id="188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06:48.375" v="674" actId="478"/>
          <ac:spMkLst>
            <pc:docMk/>
            <pc:sldMk cId="0" sldId="258"/>
            <ac:spMk id="191" creationId="{00000000-0000-0000-0000-000000000000}"/>
          </ac:spMkLst>
        </pc:spChg>
        <pc:picChg chg="add del mod">
          <ac:chgData name="Tom Reichrath" userId="fc5941ca-f30d-4bd6-8f7b-6d9a43e9a42e" providerId="ADAL" clId="{BB5A4449-A374-4CAA-B50B-C99554E8E3D5}" dt="2024-08-19T09:44:56.200" v="4340" actId="1076"/>
          <ac:picMkLst>
            <pc:docMk/>
            <pc:sldMk cId="0" sldId="258"/>
            <ac:picMk id="190" creationId="{00000000-0000-0000-0000-000000000000}"/>
          </ac:picMkLst>
        </pc:picChg>
      </pc:sldChg>
      <pc:sldChg chg="modSp mod">
        <pc:chgData name="Tom Reichrath" userId="fc5941ca-f30d-4bd6-8f7b-6d9a43e9a42e" providerId="ADAL" clId="{BB5A4449-A374-4CAA-B50B-C99554E8E3D5}" dt="2024-08-19T09:34:17.538" v="3398" actId="113"/>
        <pc:sldMkLst>
          <pc:docMk/>
          <pc:sldMk cId="0" sldId="259"/>
        </pc:sldMkLst>
        <pc:spChg chg="mod">
          <ac:chgData name="Tom Reichrath" userId="fc5941ca-f30d-4bd6-8f7b-6d9a43e9a42e" providerId="ADAL" clId="{BB5A4449-A374-4CAA-B50B-C99554E8E3D5}" dt="2024-08-19T09:34:17.538" v="3398" actId="113"/>
          <ac:spMkLst>
            <pc:docMk/>
            <pc:sldMk cId="0" sldId="259"/>
            <ac:spMk id="194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10:12.113" v="970" actId="20577"/>
          <ac:spMkLst>
            <pc:docMk/>
            <pc:sldMk cId="0" sldId="259"/>
            <ac:spMk id="195" creationId="{00000000-0000-0000-0000-000000000000}"/>
          </ac:spMkLst>
        </pc:spChg>
      </pc:sldChg>
      <pc:sldChg chg="addSp delSp modSp mod">
        <pc:chgData name="Tom Reichrath" userId="fc5941ca-f30d-4bd6-8f7b-6d9a43e9a42e" providerId="ADAL" clId="{BB5A4449-A374-4CAA-B50B-C99554E8E3D5}" dt="2024-08-19T09:23:00.804" v="2494" actId="1037"/>
        <pc:sldMkLst>
          <pc:docMk/>
          <pc:sldMk cId="0" sldId="260"/>
        </pc:sldMkLst>
        <pc:spChg chg="mod">
          <ac:chgData name="Tom Reichrath" userId="fc5941ca-f30d-4bd6-8f7b-6d9a43e9a42e" providerId="ADAL" clId="{BB5A4449-A374-4CAA-B50B-C99554E8E3D5}" dt="2024-08-19T09:21:24.967" v="2428" actId="255"/>
          <ac:spMkLst>
            <pc:docMk/>
            <pc:sldMk cId="0" sldId="260"/>
            <ac:spMk id="200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20:50.073" v="2379" actId="478"/>
          <ac:spMkLst>
            <pc:docMk/>
            <pc:sldMk cId="0" sldId="260"/>
            <ac:spMk id="201" creationId="{00000000-0000-0000-0000-000000000000}"/>
          </ac:spMkLst>
        </pc:spChg>
        <pc:picChg chg="add mod modCrop">
          <ac:chgData name="Tom Reichrath" userId="fc5941ca-f30d-4bd6-8f7b-6d9a43e9a42e" providerId="ADAL" clId="{BB5A4449-A374-4CAA-B50B-C99554E8E3D5}" dt="2024-08-19T09:23:00.804" v="2494" actId="1037"/>
          <ac:picMkLst>
            <pc:docMk/>
            <pc:sldMk cId="0" sldId="260"/>
            <ac:picMk id="2" creationId="{368727D1-C62C-FB54-2FA8-0E4CA75E2875}"/>
          </ac:picMkLst>
        </pc:picChg>
      </pc:sldChg>
      <pc:sldChg chg="del">
        <pc:chgData name="Tom Reichrath" userId="fc5941ca-f30d-4bd6-8f7b-6d9a43e9a42e" providerId="ADAL" clId="{BB5A4449-A374-4CAA-B50B-C99554E8E3D5}" dt="2024-08-19T09:41:10.538" v="4173" actId="47"/>
        <pc:sldMkLst>
          <pc:docMk/>
          <pc:sldMk cId="0" sldId="261"/>
        </pc:sldMkLst>
      </pc:sldChg>
      <pc:sldChg chg="del">
        <pc:chgData name="Tom Reichrath" userId="fc5941ca-f30d-4bd6-8f7b-6d9a43e9a42e" providerId="ADAL" clId="{BB5A4449-A374-4CAA-B50B-C99554E8E3D5}" dt="2024-08-19T09:41:12.533" v="4174" actId="47"/>
        <pc:sldMkLst>
          <pc:docMk/>
          <pc:sldMk cId="0" sldId="262"/>
        </pc:sldMkLst>
      </pc:sldChg>
      <pc:sldChg chg="addSp delSp modSp mod ord">
        <pc:chgData name="Tom Reichrath" userId="fc5941ca-f30d-4bd6-8f7b-6d9a43e9a42e" providerId="ADAL" clId="{BB5A4449-A374-4CAA-B50B-C99554E8E3D5}" dt="2024-08-19T09:28:54.152" v="3233" actId="2710"/>
        <pc:sldMkLst>
          <pc:docMk/>
          <pc:sldMk cId="0" sldId="263"/>
        </pc:sldMkLst>
        <pc:spChg chg="add mod">
          <ac:chgData name="Tom Reichrath" userId="fc5941ca-f30d-4bd6-8f7b-6d9a43e9a42e" providerId="ADAL" clId="{BB5A4449-A374-4CAA-B50B-C99554E8E3D5}" dt="2024-08-19T09:28:51.075" v="3232" actId="2710"/>
          <ac:spMkLst>
            <pc:docMk/>
            <pc:sldMk cId="0" sldId="263"/>
            <ac:spMk id="2" creationId="{148FEC7A-2A9D-8A57-AFA2-372952C33458}"/>
          </ac:spMkLst>
        </pc:spChg>
        <pc:spChg chg="add mod">
          <ac:chgData name="Tom Reichrath" userId="fc5941ca-f30d-4bd6-8f7b-6d9a43e9a42e" providerId="ADAL" clId="{BB5A4449-A374-4CAA-B50B-C99554E8E3D5}" dt="2024-08-19T09:28:45.081" v="3231" actId="2710"/>
          <ac:spMkLst>
            <pc:docMk/>
            <pc:sldMk cId="0" sldId="263"/>
            <ac:spMk id="3" creationId="{1E664D4E-21AD-124D-AFBC-D9759FF16016}"/>
          </ac:spMkLst>
        </pc:spChg>
        <pc:spChg chg="mod">
          <ac:chgData name="Tom Reichrath" userId="fc5941ca-f30d-4bd6-8f7b-6d9a43e9a42e" providerId="ADAL" clId="{BB5A4449-A374-4CAA-B50B-C99554E8E3D5}" dt="2024-08-19T09:23:37.061" v="2560" actId="255"/>
          <ac:spMkLst>
            <pc:docMk/>
            <pc:sldMk cId="0" sldId="263"/>
            <ac:spMk id="214" creationId="{00000000-0000-0000-0000-000000000000}"/>
          </ac:spMkLst>
        </pc:spChg>
        <pc:spChg chg="mod">
          <ac:chgData name="Tom Reichrath" userId="fc5941ca-f30d-4bd6-8f7b-6d9a43e9a42e" providerId="ADAL" clId="{BB5A4449-A374-4CAA-B50B-C99554E8E3D5}" dt="2024-08-19T09:28:54.152" v="3233" actId="2710"/>
          <ac:spMkLst>
            <pc:docMk/>
            <pc:sldMk cId="0" sldId="263"/>
            <ac:spMk id="216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24:05.434" v="2601" actId="478"/>
          <ac:spMkLst>
            <pc:docMk/>
            <pc:sldMk cId="0" sldId="263"/>
            <ac:spMk id="217" creationId="{00000000-0000-0000-0000-000000000000}"/>
          </ac:spMkLst>
        </pc:spChg>
      </pc:sldChg>
      <pc:sldChg chg="delSp modSp mod">
        <pc:chgData name="Tom Reichrath" userId="fc5941ca-f30d-4bd6-8f7b-6d9a43e9a42e" providerId="ADAL" clId="{BB5A4449-A374-4CAA-B50B-C99554E8E3D5}" dt="2024-08-19T09:49:02.237" v="4595" actId="1076"/>
        <pc:sldMkLst>
          <pc:docMk/>
          <pc:sldMk cId="0" sldId="264"/>
        </pc:sldMkLst>
        <pc:spChg chg="del">
          <ac:chgData name="Tom Reichrath" userId="fc5941ca-f30d-4bd6-8f7b-6d9a43e9a42e" providerId="ADAL" clId="{BB5A4449-A374-4CAA-B50B-C99554E8E3D5}" dt="2024-08-19T09:41:17.168" v="4175" actId="478"/>
          <ac:spMkLst>
            <pc:docMk/>
            <pc:sldMk cId="0" sldId="264"/>
            <ac:spMk id="221" creationId="{00000000-0000-0000-0000-000000000000}"/>
          </ac:spMkLst>
        </pc:spChg>
        <pc:picChg chg="mod">
          <ac:chgData name="Tom Reichrath" userId="fc5941ca-f30d-4bd6-8f7b-6d9a43e9a42e" providerId="ADAL" clId="{BB5A4449-A374-4CAA-B50B-C99554E8E3D5}" dt="2024-08-19T09:49:02.237" v="4595" actId="1076"/>
          <ac:picMkLst>
            <pc:docMk/>
            <pc:sldMk cId="0" sldId="264"/>
            <ac:picMk id="220" creationId="{00000000-0000-0000-0000-000000000000}"/>
          </ac:picMkLst>
        </pc:picChg>
      </pc:sldChg>
      <pc:sldChg chg="modSp add del mod">
        <pc:chgData name="Tom Reichrath" userId="fc5941ca-f30d-4bd6-8f7b-6d9a43e9a42e" providerId="ADAL" clId="{BB5A4449-A374-4CAA-B50B-C99554E8E3D5}" dt="2024-08-19T09:45:40.012" v="4473" actId="47"/>
        <pc:sldMkLst>
          <pc:docMk/>
          <pc:sldMk cId="2668136692" sldId="265"/>
        </pc:sldMkLst>
        <pc:spChg chg="mod">
          <ac:chgData name="Tom Reichrath" userId="fc5941ca-f30d-4bd6-8f7b-6d9a43e9a42e" providerId="ADAL" clId="{BB5A4449-A374-4CAA-B50B-C99554E8E3D5}" dt="2024-08-19T09:11:07.237" v="1023" actId="113"/>
          <ac:spMkLst>
            <pc:docMk/>
            <pc:sldMk cId="2668136692" sldId="265"/>
            <ac:spMk id="2" creationId="{1A12A05E-072D-B979-7EB8-825D74D64DE8}"/>
          </ac:spMkLst>
        </pc:spChg>
        <pc:spChg chg="mod">
          <ac:chgData name="Tom Reichrath" userId="fc5941ca-f30d-4bd6-8f7b-6d9a43e9a42e" providerId="ADAL" clId="{BB5A4449-A374-4CAA-B50B-C99554E8E3D5}" dt="2024-08-19T09:12:47.483" v="1324" actId="404"/>
          <ac:spMkLst>
            <pc:docMk/>
            <pc:sldMk cId="2668136692" sldId="265"/>
            <ac:spMk id="3" creationId="{79B71A24-A589-CE1F-432F-297AAA691474}"/>
          </ac:spMkLst>
        </pc:spChg>
      </pc:sldChg>
      <pc:sldChg chg="modSp add del mod">
        <pc:chgData name="Tom Reichrath" userId="fc5941ca-f30d-4bd6-8f7b-6d9a43e9a42e" providerId="ADAL" clId="{BB5A4449-A374-4CAA-B50B-C99554E8E3D5}" dt="2024-08-19T09:46:03.303" v="4495" actId="47"/>
        <pc:sldMkLst>
          <pc:docMk/>
          <pc:sldMk cId="281936307" sldId="266"/>
        </pc:sldMkLst>
        <pc:spChg chg="mod">
          <ac:chgData name="Tom Reichrath" userId="fc5941ca-f30d-4bd6-8f7b-6d9a43e9a42e" providerId="ADAL" clId="{BB5A4449-A374-4CAA-B50B-C99554E8E3D5}" dt="2024-08-19T09:13:09.498" v="1342" actId="20577"/>
          <ac:spMkLst>
            <pc:docMk/>
            <pc:sldMk cId="281936307" sldId="266"/>
            <ac:spMk id="2" creationId="{1A12A05E-072D-B979-7EB8-825D74D64DE8}"/>
          </ac:spMkLst>
        </pc:spChg>
        <pc:spChg chg="mod">
          <ac:chgData name="Tom Reichrath" userId="fc5941ca-f30d-4bd6-8f7b-6d9a43e9a42e" providerId="ADAL" clId="{BB5A4449-A374-4CAA-B50B-C99554E8E3D5}" dt="2024-08-19T09:15:13.076" v="1705" actId="20577"/>
          <ac:spMkLst>
            <pc:docMk/>
            <pc:sldMk cId="281936307" sldId="266"/>
            <ac:spMk id="3" creationId="{79B71A24-A589-CE1F-432F-297AAA691474}"/>
          </ac:spMkLst>
        </pc:spChg>
      </pc:sldChg>
      <pc:sldChg chg="add del">
        <pc:chgData name="Tom Reichrath" userId="fc5941ca-f30d-4bd6-8f7b-6d9a43e9a42e" providerId="ADAL" clId="{BB5A4449-A374-4CAA-B50B-C99554E8E3D5}" dt="2024-08-19T09:11:15.758" v="1026"/>
        <pc:sldMkLst>
          <pc:docMk/>
          <pc:sldMk cId="1421157245" sldId="266"/>
        </pc:sldMkLst>
      </pc:sldChg>
      <pc:sldChg chg="modSp add del mod">
        <pc:chgData name="Tom Reichrath" userId="fc5941ca-f30d-4bd6-8f7b-6d9a43e9a42e" providerId="ADAL" clId="{BB5A4449-A374-4CAA-B50B-C99554E8E3D5}" dt="2024-08-19T09:46:54.806" v="4527" actId="47"/>
        <pc:sldMkLst>
          <pc:docMk/>
          <pc:sldMk cId="2232279707" sldId="267"/>
        </pc:sldMkLst>
        <pc:spChg chg="mod">
          <ac:chgData name="Tom Reichrath" userId="fc5941ca-f30d-4bd6-8f7b-6d9a43e9a42e" providerId="ADAL" clId="{BB5A4449-A374-4CAA-B50B-C99554E8E3D5}" dt="2024-08-19T09:15:30.044" v="1724" actId="20577"/>
          <ac:spMkLst>
            <pc:docMk/>
            <pc:sldMk cId="2232279707" sldId="267"/>
            <ac:spMk id="2" creationId="{1A12A05E-072D-B979-7EB8-825D74D64DE8}"/>
          </ac:spMkLst>
        </pc:spChg>
        <pc:spChg chg="mod">
          <ac:chgData name="Tom Reichrath" userId="fc5941ca-f30d-4bd6-8f7b-6d9a43e9a42e" providerId="ADAL" clId="{BB5A4449-A374-4CAA-B50B-C99554E8E3D5}" dt="2024-08-19T09:18:54.976" v="2285" actId="20577"/>
          <ac:spMkLst>
            <pc:docMk/>
            <pc:sldMk cId="2232279707" sldId="267"/>
            <ac:spMk id="3" creationId="{79B71A24-A589-CE1F-432F-297AAA691474}"/>
          </ac:spMkLst>
        </pc:spChg>
      </pc:sldChg>
      <pc:sldChg chg="modSp add del mod">
        <pc:chgData name="Tom Reichrath" userId="fc5941ca-f30d-4bd6-8f7b-6d9a43e9a42e" providerId="ADAL" clId="{BB5A4449-A374-4CAA-B50B-C99554E8E3D5}" dt="2024-08-19T09:47:13.149" v="4542" actId="47"/>
        <pc:sldMkLst>
          <pc:docMk/>
          <pc:sldMk cId="2579557270" sldId="268"/>
        </pc:sldMkLst>
        <pc:spChg chg="mod">
          <ac:chgData name="Tom Reichrath" userId="fc5941ca-f30d-4bd6-8f7b-6d9a43e9a42e" providerId="ADAL" clId="{BB5A4449-A374-4CAA-B50B-C99554E8E3D5}" dt="2024-08-19T09:19:15.007" v="2300" actId="20577"/>
          <ac:spMkLst>
            <pc:docMk/>
            <pc:sldMk cId="2579557270" sldId="268"/>
            <ac:spMk id="2" creationId="{1A12A05E-072D-B979-7EB8-825D74D64DE8}"/>
          </ac:spMkLst>
        </pc:spChg>
        <pc:spChg chg="mod">
          <ac:chgData name="Tom Reichrath" userId="fc5941ca-f30d-4bd6-8f7b-6d9a43e9a42e" providerId="ADAL" clId="{BB5A4449-A374-4CAA-B50B-C99554E8E3D5}" dt="2024-08-19T09:19:39.120" v="2347" actId="20577"/>
          <ac:spMkLst>
            <pc:docMk/>
            <pc:sldMk cId="2579557270" sldId="268"/>
            <ac:spMk id="3" creationId="{79B71A24-A589-CE1F-432F-297AAA691474}"/>
          </ac:spMkLst>
        </pc:spChg>
      </pc:sldChg>
      <pc:sldChg chg="delSp modSp add del mod">
        <pc:chgData name="Tom Reichrath" userId="fc5941ca-f30d-4bd6-8f7b-6d9a43e9a42e" providerId="ADAL" clId="{BB5A4449-A374-4CAA-B50B-C99554E8E3D5}" dt="2024-08-19T09:20:42.866" v="2377" actId="47"/>
        <pc:sldMkLst>
          <pc:docMk/>
          <pc:sldMk cId="1820764662" sldId="269"/>
        </pc:sldMkLst>
        <pc:spChg chg="mod">
          <ac:chgData name="Tom Reichrath" userId="fc5941ca-f30d-4bd6-8f7b-6d9a43e9a42e" providerId="ADAL" clId="{BB5A4449-A374-4CAA-B50B-C99554E8E3D5}" dt="2024-08-19T09:20:05.983" v="2375" actId="20577"/>
          <ac:spMkLst>
            <pc:docMk/>
            <pc:sldMk cId="1820764662" sldId="269"/>
            <ac:spMk id="2" creationId="{1A12A05E-072D-B979-7EB8-825D74D64DE8}"/>
          </ac:spMkLst>
        </pc:spChg>
        <pc:picChg chg="del">
          <ac:chgData name="Tom Reichrath" userId="fc5941ca-f30d-4bd6-8f7b-6d9a43e9a42e" providerId="ADAL" clId="{BB5A4449-A374-4CAA-B50B-C99554E8E3D5}" dt="2024-08-19T09:20:32.361" v="2376" actId="478"/>
          <ac:picMkLst>
            <pc:docMk/>
            <pc:sldMk cId="1820764662" sldId="269"/>
            <ac:picMk id="190" creationId="{00000000-0000-0000-0000-000000000000}"/>
          </ac:picMkLst>
        </pc:picChg>
      </pc:sldChg>
      <pc:sldChg chg="modSp add mod">
        <pc:chgData name="Tom Reichrath" userId="fc5941ca-f30d-4bd6-8f7b-6d9a43e9a42e" providerId="ADAL" clId="{BB5A4449-A374-4CAA-B50B-C99554E8E3D5}" dt="2024-08-19T09:22:33.060" v="2485" actId="1076"/>
        <pc:sldMkLst>
          <pc:docMk/>
          <pc:sldMk cId="3690609937" sldId="269"/>
        </pc:sldMkLst>
        <pc:spChg chg="mod">
          <ac:chgData name="Tom Reichrath" userId="fc5941ca-f30d-4bd6-8f7b-6d9a43e9a42e" providerId="ADAL" clId="{BB5A4449-A374-4CAA-B50B-C99554E8E3D5}" dt="2024-08-19T09:21:44.457" v="2477" actId="20577"/>
          <ac:spMkLst>
            <pc:docMk/>
            <pc:sldMk cId="3690609937" sldId="269"/>
            <ac:spMk id="200" creationId="{00000000-0000-0000-0000-000000000000}"/>
          </ac:spMkLst>
        </pc:spChg>
        <pc:picChg chg="mod modCrop">
          <ac:chgData name="Tom Reichrath" userId="fc5941ca-f30d-4bd6-8f7b-6d9a43e9a42e" providerId="ADAL" clId="{BB5A4449-A374-4CAA-B50B-C99554E8E3D5}" dt="2024-08-19T09:22:33.060" v="2485" actId="1076"/>
          <ac:picMkLst>
            <pc:docMk/>
            <pc:sldMk cId="3690609937" sldId="269"/>
            <ac:picMk id="2" creationId="{368727D1-C62C-FB54-2FA8-0E4CA75E2875}"/>
          </ac:picMkLst>
        </pc:picChg>
      </pc:sldChg>
      <pc:sldChg chg="addSp delSp modSp add mod">
        <pc:chgData name="Tom Reichrath" userId="fc5941ca-f30d-4bd6-8f7b-6d9a43e9a42e" providerId="ADAL" clId="{BB5A4449-A374-4CAA-B50B-C99554E8E3D5}" dt="2024-08-19T09:34:12.518" v="3397" actId="113"/>
        <pc:sldMkLst>
          <pc:docMk/>
          <pc:sldMk cId="1892876720" sldId="270"/>
        </pc:sldMkLst>
        <pc:spChg chg="mod">
          <ac:chgData name="Tom Reichrath" userId="fc5941ca-f30d-4bd6-8f7b-6d9a43e9a42e" providerId="ADAL" clId="{BB5A4449-A374-4CAA-B50B-C99554E8E3D5}" dt="2024-08-19T09:34:12.518" v="3397" actId="113"/>
          <ac:spMkLst>
            <pc:docMk/>
            <pc:sldMk cId="1892876720" sldId="270"/>
            <ac:spMk id="194" creationId="{00000000-0000-0000-0000-000000000000}"/>
          </ac:spMkLst>
        </pc:spChg>
        <pc:spChg chg="del mod">
          <ac:chgData name="Tom Reichrath" userId="fc5941ca-f30d-4bd6-8f7b-6d9a43e9a42e" providerId="ADAL" clId="{BB5A4449-A374-4CAA-B50B-C99554E8E3D5}" dt="2024-08-19T09:30:02.936" v="3262" actId="478"/>
          <ac:spMkLst>
            <pc:docMk/>
            <pc:sldMk cId="1892876720" sldId="270"/>
            <ac:spMk id="195" creationId="{00000000-0000-0000-0000-000000000000}"/>
          </ac:spMkLst>
        </pc:spChg>
        <pc:picChg chg="add mod">
          <ac:chgData name="Tom Reichrath" userId="fc5941ca-f30d-4bd6-8f7b-6d9a43e9a42e" providerId="ADAL" clId="{BB5A4449-A374-4CAA-B50B-C99554E8E3D5}" dt="2024-08-19T09:30:08.468" v="3264" actId="14100"/>
          <ac:picMkLst>
            <pc:docMk/>
            <pc:sldMk cId="1892876720" sldId="270"/>
            <ac:picMk id="1026" creationId="{3D577CC7-036D-04CF-9B0A-40AD9DDA68B5}"/>
          </ac:picMkLst>
        </pc:picChg>
      </pc:sldChg>
      <pc:sldChg chg="modSp add del mod">
        <pc:chgData name="Tom Reichrath" userId="fc5941ca-f30d-4bd6-8f7b-6d9a43e9a42e" providerId="ADAL" clId="{BB5A4449-A374-4CAA-B50B-C99554E8E3D5}" dt="2024-08-19T09:47:43.684" v="4549" actId="47"/>
        <pc:sldMkLst>
          <pc:docMk/>
          <pc:sldMk cId="1194281906" sldId="271"/>
        </pc:sldMkLst>
        <pc:spChg chg="mod">
          <ac:chgData name="Tom Reichrath" userId="fc5941ca-f30d-4bd6-8f7b-6d9a43e9a42e" providerId="ADAL" clId="{BB5A4449-A374-4CAA-B50B-C99554E8E3D5}" dt="2024-08-19T09:34:35.164" v="3411" actId="1036"/>
          <ac:spMkLst>
            <pc:docMk/>
            <pc:sldMk cId="1194281906" sldId="271"/>
            <ac:spMk id="2" creationId="{1A12A05E-072D-B979-7EB8-825D74D64DE8}"/>
          </ac:spMkLst>
        </pc:spChg>
        <pc:spChg chg="mod">
          <ac:chgData name="Tom Reichrath" userId="fc5941ca-f30d-4bd6-8f7b-6d9a43e9a42e" providerId="ADAL" clId="{BB5A4449-A374-4CAA-B50B-C99554E8E3D5}" dt="2024-08-19T09:33:41.447" v="3381" actId="20577"/>
          <ac:spMkLst>
            <pc:docMk/>
            <pc:sldMk cId="1194281906" sldId="271"/>
            <ac:spMk id="3" creationId="{79B71A24-A589-CE1F-432F-297AAA691474}"/>
          </ac:spMkLst>
        </pc:spChg>
      </pc:sldChg>
      <pc:sldChg chg="delSp modSp add del mod">
        <pc:chgData name="Tom Reichrath" userId="fc5941ca-f30d-4bd6-8f7b-6d9a43e9a42e" providerId="ADAL" clId="{BB5A4449-A374-4CAA-B50B-C99554E8E3D5}" dt="2024-08-19T09:36:20.440" v="3649" actId="47"/>
        <pc:sldMkLst>
          <pc:docMk/>
          <pc:sldMk cId="35796333" sldId="272"/>
        </pc:sldMkLst>
        <pc:spChg chg="mod">
          <ac:chgData name="Tom Reichrath" userId="fc5941ca-f30d-4bd6-8f7b-6d9a43e9a42e" providerId="ADAL" clId="{BB5A4449-A374-4CAA-B50B-C99554E8E3D5}" dt="2024-08-19T09:34:29.364" v="3402" actId="1036"/>
          <ac:spMkLst>
            <pc:docMk/>
            <pc:sldMk cId="35796333" sldId="272"/>
            <ac:spMk id="194" creationId="{00000000-0000-0000-0000-000000000000}"/>
          </ac:spMkLst>
        </pc:spChg>
        <pc:picChg chg="del">
          <ac:chgData name="Tom Reichrath" userId="fc5941ca-f30d-4bd6-8f7b-6d9a43e9a42e" providerId="ADAL" clId="{BB5A4449-A374-4CAA-B50B-C99554E8E3D5}" dt="2024-08-19T09:33:59.931" v="3383" actId="478"/>
          <ac:picMkLst>
            <pc:docMk/>
            <pc:sldMk cId="35796333" sldId="272"/>
            <ac:picMk id="1026" creationId="{3D577CC7-036D-04CF-9B0A-40AD9DDA68B5}"/>
          </ac:picMkLst>
        </pc:picChg>
      </pc:sldChg>
      <pc:sldChg chg="modSp add del mod">
        <pc:chgData name="Tom Reichrath" userId="fc5941ca-f30d-4bd6-8f7b-6d9a43e9a42e" providerId="ADAL" clId="{BB5A4449-A374-4CAA-B50B-C99554E8E3D5}" dt="2024-08-19T09:48:12.755" v="4564" actId="47"/>
        <pc:sldMkLst>
          <pc:docMk/>
          <pc:sldMk cId="2514213911" sldId="273"/>
        </pc:sldMkLst>
        <pc:spChg chg="mod">
          <ac:chgData name="Tom Reichrath" userId="fc5941ca-f30d-4bd6-8f7b-6d9a43e9a42e" providerId="ADAL" clId="{BB5A4449-A374-4CAA-B50B-C99554E8E3D5}" dt="2024-08-19T09:35:00.761" v="3421" actId="20577"/>
          <ac:spMkLst>
            <pc:docMk/>
            <pc:sldMk cId="2514213911" sldId="273"/>
            <ac:spMk id="2" creationId="{1A12A05E-072D-B979-7EB8-825D74D64DE8}"/>
          </ac:spMkLst>
        </pc:spChg>
        <pc:spChg chg="mod">
          <ac:chgData name="Tom Reichrath" userId="fc5941ca-f30d-4bd6-8f7b-6d9a43e9a42e" providerId="ADAL" clId="{BB5A4449-A374-4CAA-B50B-C99554E8E3D5}" dt="2024-08-19T09:35:39.608" v="3612" actId="20577"/>
          <ac:spMkLst>
            <pc:docMk/>
            <pc:sldMk cId="2514213911" sldId="273"/>
            <ac:spMk id="3" creationId="{79B71A24-A589-CE1F-432F-297AAA691474}"/>
          </ac:spMkLst>
        </pc:spChg>
        <pc:picChg chg="mod">
          <ac:chgData name="Tom Reichrath" userId="fc5941ca-f30d-4bd6-8f7b-6d9a43e9a42e" providerId="ADAL" clId="{BB5A4449-A374-4CAA-B50B-C99554E8E3D5}" dt="2024-08-19T09:48:02.087" v="4560" actId="1076"/>
          <ac:picMkLst>
            <pc:docMk/>
            <pc:sldMk cId="2514213911" sldId="273"/>
            <ac:picMk id="190" creationId="{00000000-0000-0000-0000-000000000000}"/>
          </ac:picMkLst>
        </pc:picChg>
      </pc:sldChg>
      <pc:sldChg chg="modSp add mod">
        <pc:chgData name="Tom Reichrath" userId="fc5941ca-f30d-4bd6-8f7b-6d9a43e9a42e" providerId="ADAL" clId="{BB5A4449-A374-4CAA-B50B-C99554E8E3D5}" dt="2024-08-19T09:36:17.705" v="3648" actId="20577"/>
        <pc:sldMkLst>
          <pc:docMk/>
          <pc:sldMk cId="2278998283" sldId="274"/>
        </pc:sldMkLst>
        <pc:spChg chg="mod">
          <ac:chgData name="Tom Reichrath" userId="fc5941ca-f30d-4bd6-8f7b-6d9a43e9a42e" providerId="ADAL" clId="{BB5A4449-A374-4CAA-B50B-C99554E8E3D5}" dt="2024-08-19T09:36:17.705" v="3648" actId="20577"/>
          <ac:spMkLst>
            <pc:docMk/>
            <pc:sldMk cId="2278998283" sldId="274"/>
            <ac:spMk id="194" creationId="{00000000-0000-0000-0000-000000000000}"/>
          </ac:spMkLst>
        </pc:spChg>
      </pc:sldChg>
      <pc:sldChg chg="modSp add mod">
        <pc:chgData name="Tom Reichrath" userId="fc5941ca-f30d-4bd6-8f7b-6d9a43e9a42e" providerId="ADAL" clId="{BB5A4449-A374-4CAA-B50B-C99554E8E3D5}" dt="2024-08-19T09:36:34.592" v="3678" actId="1036"/>
        <pc:sldMkLst>
          <pc:docMk/>
          <pc:sldMk cId="3610958639" sldId="275"/>
        </pc:sldMkLst>
        <pc:spChg chg="mod">
          <ac:chgData name="Tom Reichrath" userId="fc5941ca-f30d-4bd6-8f7b-6d9a43e9a42e" providerId="ADAL" clId="{BB5A4449-A374-4CAA-B50B-C99554E8E3D5}" dt="2024-08-19T09:36:34.592" v="3678" actId="1036"/>
          <ac:spMkLst>
            <pc:docMk/>
            <pc:sldMk cId="3610958639" sldId="275"/>
            <ac:spMk id="194" creationId="{00000000-0000-0000-0000-000000000000}"/>
          </ac:spMkLst>
        </pc:spChg>
      </pc:sldChg>
      <pc:sldChg chg="modSp add del mod">
        <pc:chgData name="Tom Reichrath" userId="fc5941ca-f30d-4bd6-8f7b-6d9a43e9a42e" providerId="ADAL" clId="{BB5A4449-A374-4CAA-B50B-C99554E8E3D5}" dt="2024-08-19T09:48:40.991" v="4593" actId="47"/>
        <pc:sldMkLst>
          <pc:docMk/>
          <pc:sldMk cId="2116532473" sldId="276"/>
        </pc:sldMkLst>
        <pc:spChg chg="mod">
          <ac:chgData name="Tom Reichrath" userId="fc5941ca-f30d-4bd6-8f7b-6d9a43e9a42e" providerId="ADAL" clId="{BB5A4449-A374-4CAA-B50B-C99554E8E3D5}" dt="2024-08-19T09:38:35.753" v="3974" actId="20577"/>
          <ac:spMkLst>
            <pc:docMk/>
            <pc:sldMk cId="2116532473" sldId="276"/>
            <ac:spMk id="2" creationId="{1A12A05E-072D-B979-7EB8-825D74D64DE8}"/>
          </ac:spMkLst>
        </pc:spChg>
        <pc:spChg chg="mod">
          <ac:chgData name="Tom Reichrath" userId="fc5941ca-f30d-4bd6-8f7b-6d9a43e9a42e" providerId="ADAL" clId="{BB5A4449-A374-4CAA-B50B-C99554E8E3D5}" dt="2024-08-19T09:38:47.981" v="4006" actId="1036"/>
          <ac:spMkLst>
            <pc:docMk/>
            <pc:sldMk cId="2116532473" sldId="276"/>
            <ac:spMk id="3" creationId="{79B71A24-A589-CE1F-432F-297AAA691474}"/>
          </ac:spMkLst>
        </pc:spChg>
      </pc:sldChg>
      <pc:sldChg chg="addSp delSp modSp add mod">
        <pc:chgData name="Tom Reichrath" userId="fc5941ca-f30d-4bd6-8f7b-6d9a43e9a42e" providerId="ADAL" clId="{BB5A4449-A374-4CAA-B50B-C99554E8E3D5}" dt="2024-08-26T09:02:19.210" v="4727" actId="20577"/>
        <pc:sldMkLst>
          <pc:docMk/>
          <pc:sldMk cId="210821110" sldId="277"/>
        </pc:sldMkLst>
        <pc:spChg chg="add mod">
          <ac:chgData name="Tom Reichrath" userId="fc5941ca-f30d-4bd6-8f7b-6d9a43e9a42e" providerId="ADAL" clId="{BB5A4449-A374-4CAA-B50B-C99554E8E3D5}" dt="2024-08-26T09:02:19.210" v="4727" actId="20577"/>
          <ac:spMkLst>
            <pc:docMk/>
            <pc:sldMk cId="210821110" sldId="277"/>
            <ac:spMk id="3" creationId="{ADD2351B-1216-CA50-F6EB-9D987D54C5E1}"/>
          </ac:spMkLst>
        </pc:spChg>
        <pc:spChg chg="mod">
          <ac:chgData name="Tom Reichrath" userId="fc5941ca-f30d-4bd6-8f7b-6d9a43e9a42e" providerId="ADAL" clId="{BB5A4449-A374-4CAA-B50B-C99554E8E3D5}" dt="2024-08-19T09:39:11.516" v="4053" actId="20577"/>
          <ac:spMkLst>
            <pc:docMk/>
            <pc:sldMk cId="210821110" sldId="277"/>
            <ac:spMk id="200" creationId="{00000000-0000-0000-0000-000000000000}"/>
          </ac:spMkLst>
        </pc:spChg>
        <pc:picChg chg="del">
          <ac:chgData name="Tom Reichrath" userId="fc5941ca-f30d-4bd6-8f7b-6d9a43e9a42e" providerId="ADAL" clId="{BB5A4449-A374-4CAA-B50B-C99554E8E3D5}" dt="2024-08-19T09:39:13.376" v="4054" actId="478"/>
          <ac:picMkLst>
            <pc:docMk/>
            <pc:sldMk cId="210821110" sldId="277"/>
            <ac:picMk id="2" creationId="{368727D1-C62C-FB54-2FA8-0E4CA75E2875}"/>
          </ac:picMkLst>
        </pc:picChg>
      </pc:sldChg>
      <pc:sldChg chg="addSp modSp add mod">
        <pc:chgData name="Tom Reichrath" userId="fc5941ca-f30d-4bd6-8f7b-6d9a43e9a42e" providerId="ADAL" clId="{BB5A4449-A374-4CAA-B50B-C99554E8E3D5}" dt="2024-08-19T09:41:54.546" v="4328" actId="403"/>
        <pc:sldMkLst>
          <pc:docMk/>
          <pc:sldMk cId="655016650" sldId="278"/>
        </pc:sldMkLst>
        <pc:spChg chg="add mod">
          <ac:chgData name="Tom Reichrath" userId="fc5941ca-f30d-4bd6-8f7b-6d9a43e9a42e" providerId="ADAL" clId="{BB5A4449-A374-4CAA-B50B-C99554E8E3D5}" dt="2024-08-19T09:41:54.546" v="4328" actId="403"/>
          <ac:spMkLst>
            <pc:docMk/>
            <pc:sldMk cId="655016650" sldId="278"/>
            <ac:spMk id="2" creationId="{1AC0F0C9-117A-D391-07BB-37F195CC0EED}"/>
          </ac:spMkLst>
        </pc:spChg>
        <pc:spChg chg="mod">
          <ac:chgData name="Tom Reichrath" userId="fc5941ca-f30d-4bd6-8f7b-6d9a43e9a42e" providerId="ADAL" clId="{BB5A4449-A374-4CAA-B50B-C99554E8E3D5}" dt="2024-08-19T09:41:30.621" v="4200" actId="20577"/>
          <ac:spMkLst>
            <pc:docMk/>
            <pc:sldMk cId="655016650" sldId="278"/>
            <ac:spMk id="173" creationId="{00000000-0000-0000-0000-000000000000}"/>
          </ac:spMkLst>
        </pc:spChg>
      </pc:sldChg>
      <pc:sldChg chg="add del">
        <pc:chgData name="Tom Reichrath" userId="fc5941ca-f30d-4bd6-8f7b-6d9a43e9a42e" providerId="ADAL" clId="{BB5A4449-A374-4CAA-B50B-C99554E8E3D5}" dt="2024-08-19T09:41:19.424" v="4177"/>
        <pc:sldMkLst>
          <pc:docMk/>
          <pc:sldMk cId="717364873" sldId="278"/>
        </pc:sldMkLst>
      </pc:sldChg>
      <pc:sldChg chg="addSp delSp modSp add mod">
        <pc:chgData name="Tom Reichrath" userId="fc5941ca-f30d-4bd6-8f7b-6d9a43e9a42e" providerId="ADAL" clId="{BB5A4449-A374-4CAA-B50B-C99554E8E3D5}" dt="2024-08-19T09:45:09.968" v="4428" actId="478"/>
        <pc:sldMkLst>
          <pc:docMk/>
          <pc:sldMk cId="4019231734" sldId="279"/>
        </pc:sldMkLst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2" creationId="{49F591ED-D9D9-BA0B-228D-F37A156A1EF9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3" creationId="{905903D5-FFFF-2089-C794-48C0C6EC4732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4" creationId="{3009A431-4C6E-C9D9-14BF-8710386A938D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5" creationId="{3533DC74-CB2B-E215-F85D-7E02086114DE}"/>
          </ac:spMkLst>
        </pc:spChg>
        <pc:spChg chg="add mod">
          <ac:chgData name="Tom Reichrath" userId="fc5941ca-f30d-4bd6-8f7b-6d9a43e9a42e" providerId="ADAL" clId="{BB5A4449-A374-4CAA-B50B-C99554E8E3D5}" dt="2024-08-19T09:44:49.387" v="4339" actId="207"/>
          <ac:spMkLst>
            <pc:docMk/>
            <pc:sldMk cId="4019231734" sldId="279"/>
            <ac:spMk id="6" creationId="{D8D53778-FDDC-1BE9-F9EF-2C999AA714CA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10" creationId="{9FDE610E-66F0-495E-A136-6164EA7AB16D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11" creationId="{E5C4BA61-2EF9-302F-E3D5-C59CE4140DCA}"/>
          </ac:spMkLst>
        </pc:spChg>
        <pc:spChg chg="mod">
          <ac:chgData name="Tom Reichrath" userId="fc5941ca-f30d-4bd6-8f7b-6d9a43e9a42e" providerId="ADAL" clId="{BB5A4449-A374-4CAA-B50B-C99554E8E3D5}" dt="2024-08-19T09:44:23.921" v="4334" actId="113"/>
          <ac:spMkLst>
            <pc:docMk/>
            <pc:sldMk cId="4019231734" sldId="279"/>
            <ac:spMk id="176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44:26.301" v="4335" actId="478"/>
          <ac:spMkLst>
            <pc:docMk/>
            <pc:sldMk cId="4019231734" sldId="279"/>
            <ac:spMk id="177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178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179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180" creationId="{00000000-0000-0000-0000-000000000000}"/>
          </ac:spMkLst>
        </pc:spChg>
        <pc:spChg chg="del mod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181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182" creationId="{00000000-0000-0000-0000-000000000000}"/>
          </ac:spMkLst>
        </pc:spChg>
        <pc:spChg chg="del">
          <ac:chgData name="Tom Reichrath" userId="fc5941ca-f30d-4bd6-8f7b-6d9a43e9a42e" providerId="ADAL" clId="{BB5A4449-A374-4CAA-B50B-C99554E8E3D5}" dt="2024-08-19T09:44:40.523" v="4337" actId="478"/>
          <ac:spMkLst>
            <pc:docMk/>
            <pc:sldMk cId="4019231734" sldId="279"/>
            <ac:spMk id="183" creationId="{00000000-0000-0000-0000-000000000000}"/>
          </ac:spMkLst>
        </pc:spChg>
        <pc:picChg chg="add del mod">
          <ac:chgData name="Tom Reichrath" userId="fc5941ca-f30d-4bd6-8f7b-6d9a43e9a42e" providerId="ADAL" clId="{BB5A4449-A374-4CAA-B50B-C99554E8E3D5}" dt="2024-08-19T09:45:09.968" v="4428" actId="478"/>
          <ac:picMkLst>
            <pc:docMk/>
            <pc:sldMk cId="4019231734" sldId="279"/>
            <ac:picMk id="7" creationId="{4C9E20BA-89BA-81D8-9EF2-7A137E79915A}"/>
          </ac:picMkLst>
        </pc:picChg>
      </pc:sldChg>
      <pc:sldChg chg="modSp add mod">
        <pc:chgData name="Tom Reichrath" userId="fc5941ca-f30d-4bd6-8f7b-6d9a43e9a42e" providerId="ADAL" clId="{BB5A4449-A374-4CAA-B50B-C99554E8E3D5}" dt="2024-08-19T09:45:34.605" v="4472" actId="20577"/>
        <pc:sldMkLst>
          <pc:docMk/>
          <pc:sldMk cId="1452502359" sldId="280"/>
        </pc:sldMkLst>
        <pc:spChg chg="mod">
          <ac:chgData name="Tom Reichrath" userId="fc5941ca-f30d-4bd6-8f7b-6d9a43e9a42e" providerId="ADAL" clId="{BB5A4449-A374-4CAA-B50B-C99554E8E3D5}" dt="2024-08-19T09:45:28.938" v="4432" actId="207"/>
          <ac:spMkLst>
            <pc:docMk/>
            <pc:sldMk cId="1452502359" sldId="280"/>
            <ac:spMk id="6" creationId="{D8D53778-FDDC-1BE9-F9EF-2C999AA714CA}"/>
          </ac:spMkLst>
        </pc:spChg>
        <pc:spChg chg="mod">
          <ac:chgData name="Tom Reichrath" userId="fc5941ca-f30d-4bd6-8f7b-6d9a43e9a42e" providerId="ADAL" clId="{BB5A4449-A374-4CAA-B50B-C99554E8E3D5}" dt="2024-08-19T09:45:34.605" v="4472" actId="20577"/>
          <ac:spMkLst>
            <pc:docMk/>
            <pc:sldMk cId="1452502359" sldId="280"/>
            <ac:spMk id="176" creationId="{00000000-0000-0000-0000-000000000000}"/>
          </ac:spMkLst>
        </pc:spChg>
      </pc:sldChg>
      <pc:sldChg chg="modSp add mod">
        <pc:chgData name="Tom Reichrath" userId="fc5941ca-f30d-4bd6-8f7b-6d9a43e9a42e" providerId="ADAL" clId="{BB5A4449-A374-4CAA-B50B-C99554E8E3D5}" dt="2024-08-19T09:46:48.808" v="4526" actId="404"/>
        <pc:sldMkLst>
          <pc:docMk/>
          <pc:sldMk cId="410910290" sldId="281"/>
        </pc:sldMkLst>
        <pc:spChg chg="mod">
          <ac:chgData name="Tom Reichrath" userId="fc5941ca-f30d-4bd6-8f7b-6d9a43e9a42e" providerId="ADAL" clId="{BB5A4449-A374-4CAA-B50B-C99554E8E3D5}" dt="2024-08-19T09:46:48.808" v="4526" actId="404"/>
          <ac:spMkLst>
            <pc:docMk/>
            <pc:sldMk cId="410910290" sldId="281"/>
            <ac:spMk id="6" creationId="{D8D53778-FDDC-1BE9-F9EF-2C999AA714CA}"/>
          </ac:spMkLst>
        </pc:spChg>
        <pc:spChg chg="mod">
          <ac:chgData name="Tom Reichrath" userId="fc5941ca-f30d-4bd6-8f7b-6d9a43e9a42e" providerId="ADAL" clId="{BB5A4449-A374-4CAA-B50B-C99554E8E3D5}" dt="2024-08-19T09:45:47.945" v="4491" actId="20577"/>
          <ac:spMkLst>
            <pc:docMk/>
            <pc:sldMk cId="410910290" sldId="281"/>
            <ac:spMk id="176" creationId="{00000000-0000-0000-0000-000000000000}"/>
          </ac:spMkLst>
        </pc:spChg>
      </pc:sldChg>
      <pc:sldChg chg="addSp delSp modSp add mod">
        <pc:chgData name="Tom Reichrath" userId="fc5941ca-f30d-4bd6-8f7b-6d9a43e9a42e" providerId="ADAL" clId="{BB5A4449-A374-4CAA-B50B-C99554E8E3D5}" dt="2024-08-19T09:46:39.539" v="4524" actId="207"/>
        <pc:sldMkLst>
          <pc:docMk/>
          <pc:sldMk cId="2049677416" sldId="282"/>
        </pc:sldMkLst>
        <pc:spChg chg="add mod">
          <ac:chgData name="Tom Reichrath" userId="fc5941ca-f30d-4bd6-8f7b-6d9a43e9a42e" providerId="ADAL" clId="{BB5A4449-A374-4CAA-B50B-C99554E8E3D5}" dt="2024-08-19T09:46:34.788" v="4521"/>
          <ac:spMkLst>
            <pc:docMk/>
            <pc:sldMk cId="2049677416" sldId="282"/>
            <ac:spMk id="2" creationId="{BD204281-47CD-6DA4-126A-6839B3FE57DF}"/>
          </ac:spMkLst>
        </pc:spChg>
        <pc:spChg chg="add mod">
          <ac:chgData name="Tom Reichrath" userId="fc5941ca-f30d-4bd6-8f7b-6d9a43e9a42e" providerId="ADAL" clId="{BB5A4449-A374-4CAA-B50B-C99554E8E3D5}" dt="2024-08-19T09:46:39.539" v="4524" actId="207"/>
          <ac:spMkLst>
            <pc:docMk/>
            <pc:sldMk cId="2049677416" sldId="282"/>
            <ac:spMk id="3" creationId="{EA475CC7-2A8C-B811-B464-337F46338CC0}"/>
          </ac:spMkLst>
        </pc:spChg>
        <pc:spChg chg="del mod">
          <ac:chgData name="Tom Reichrath" userId="fc5941ca-f30d-4bd6-8f7b-6d9a43e9a42e" providerId="ADAL" clId="{BB5A4449-A374-4CAA-B50B-C99554E8E3D5}" dt="2024-08-19T09:46:36.742" v="4522" actId="478"/>
          <ac:spMkLst>
            <pc:docMk/>
            <pc:sldMk cId="2049677416" sldId="282"/>
            <ac:spMk id="6" creationId="{D8D53778-FDDC-1BE9-F9EF-2C999AA714CA}"/>
          </ac:spMkLst>
        </pc:spChg>
        <pc:spChg chg="mod">
          <ac:chgData name="Tom Reichrath" userId="fc5941ca-f30d-4bd6-8f7b-6d9a43e9a42e" providerId="ADAL" clId="{BB5A4449-A374-4CAA-B50B-C99554E8E3D5}" dt="2024-08-19T09:46:15.296" v="4516" actId="20577"/>
          <ac:spMkLst>
            <pc:docMk/>
            <pc:sldMk cId="2049677416" sldId="282"/>
            <ac:spMk id="176" creationId="{00000000-0000-0000-0000-000000000000}"/>
          </ac:spMkLst>
        </pc:spChg>
      </pc:sldChg>
      <pc:sldChg chg="addSp delSp modSp add mod">
        <pc:chgData name="Tom Reichrath" userId="fc5941ca-f30d-4bd6-8f7b-6d9a43e9a42e" providerId="ADAL" clId="{BB5A4449-A374-4CAA-B50B-C99554E8E3D5}" dt="2024-08-19T09:47:10.375" v="4541" actId="207"/>
        <pc:sldMkLst>
          <pc:docMk/>
          <pc:sldMk cId="1177161313" sldId="283"/>
        </pc:sldMkLst>
        <pc:spChg chg="add mod">
          <ac:chgData name="Tom Reichrath" userId="fc5941ca-f30d-4bd6-8f7b-6d9a43e9a42e" providerId="ADAL" clId="{BB5A4449-A374-4CAA-B50B-C99554E8E3D5}" dt="2024-08-19T09:47:10.375" v="4541" actId="207"/>
          <ac:spMkLst>
            <pc:docMk/>
            <pc:sldMk cId="1177161313" sldId="283"/>
            <ac:spMk id="2" creationId="{A78BD7D2-8654-29EC-2341-F39134E435DD}"/>
          </ac:spMkLst>
        </pc:spChg>
        <pc:spChg chg="del">
          <ac:chgData name="Tom Reichrath" userId="fc5941ca-f30d-4bd6-8f7b-6d9a43e9a42e" providerId="ADAL" clId="{BB5A4449-A374-4CAA-B50B-C99554E8E3D5}" dt="2024-08-19T09:47:01.979" v="4539" actId="478"/>
          <ac:spMkLst>
            <pc:docMk/>
            <pc:sldMk cId="1177161313" sldId="283"/>
            <ac:spMk id="3" creationId="{EA475CC7-2A8C-B811-B464-337F46338CC0}"/>
          </ac:spMkLst>
        </pc:spChg>
        <pc:spChg chg="mod">
          <ac:chgData name="Tom Reichrath" userId="fc5941ca-f30d-4bd6-8f7b-6d9a43e9a42e" providerId="ADAL" clId="{BB5A4449-A374-4CAA-B50B-C99554E8E3D5}" dt="2024-08-19T09:46:59.328" v="4538" actId="20577"/>
          <ac:spMkLst>
            <pc:docMk/>
            <pc:sldMk cId="1177161313" sldId="283"/>
            <ac:spMk id="176" creationId="{00000000-0000-0000-0000-000000000000}"/>
          </ac:spMkLst>
        </pc:spChg>
      </pc:sldChg>
      <pc:sldChg chg="addSp delSp modSp add mod">
        <pc:chgData name="Tom Reichrath" userId="fc5941ca-f30d-4bd6-8f7b-6d9a43e9a42e" providerId="ADAL" clId="{BB5A4449-A374-4CAA-B50B-C99554E8E3D5}" dt="2024-08-19T09:47:41.802" v="4548" actId="207"/>
        <pc:sldMkLst>
          <pc:docMk/>
          <pc:sldMk cId="1751876313" sldId="284"/>
        </pc:sldMkLst>
        <pc:spChg chg="del">
          <ac:chgData name="Tom Reichrath" userId="fc5941ca-f30d-4bd6-8f7b-6d9a43e9a42e" providerId="ADAL" clId="{BB5A4449-A374-4CAA-B50B-C99554E8E3D5}" dt="2024-08-19T09:47:39.206" v="4546" actId="478"/>
          <ac:spMkLst>
            <pc:docMk/>
            <pc:sldMk cId="1751876313" sldId="284"/>
            <ac:spMk id="2" creationId="{A78BD7D2-8654-29EC-2341-F39134E435DD}"/>
          </ac:spMkLst>
        </pc:spChg>
        <pc:spChg chg="add mod">
          <ac:chgData name="Tom Reichrath" userId="fc5941ca-f30d-4bd6-8f7b-6d9a43e9a42e" providerId="ADAL" clId="{BB5A4449-A374-4CAA-B50B-C99554E8E3D5}" dt="2024-08-19T09:47:32.629" v="4545"/>
          <ac:spMkLst>
            <pc:docMk/>
            <pc:sldMk cId="1751876313" sldId="284"/>
            <ac:spMk id="3" creationId="{8C9269DC-E527-CE76-3263-D01F0022F233}"/>
          </ac:spMkLst>
        </pc:spChg>
        <pc:spChg chg="add mod">
          <ac:chgData name="Tom Reichrath" userId="fc5941ca-f30d-4bd6-8f7b-6d9a43e9a42e" providerId="ADAL" clId="{BB5A4449-A374-4CAA-B50B-C99554E8E3D5}" dt="2024-08-19T09:47:41.802" v="4548" actId="207"/>
          <ac:spMkLst>
            <pc:docMk/>
            <pc:sldMk cId="1751876313" sldId="284"/>
            <ac:spMk id="4" creationId="{88FC64F4-7DD7-5D6F-F8BD-349717B47C87}"/>
          </ac:spMkLst>
        </pc:spChg>
        <pc:spChg chg="del">
          <ac:chgData name="Tom Reichrath" userId="fc5941ca-f30d-4bd6-8f7b-6d9a43e9a42e" providerId="ADAL" clId="{BB5A4449-A374-4CAA-B50B-C99554E8E3D5}" dt="2024-08-19T09:47:32.515" v="4544" actId="478"/>
          <ac:spMkLst>
            <pc:docMk/>
            <pc:sldMk cId="1751876313" sldId="284"/>
            <ac:spMk id="176" creationId="{00000000-0000-0000-0000-000000000000}"/>
          </ac:spMkLst>
        </pc:spChg>
      </pc:sldChg>
      <pc:sldChg chg="addSp delSp modSp add mod">
        <pc:chgData name="Tom Reichrath" userId="fc5941ca-f30d-4bd6-8f7b-6d9a43e9a42e" providerId="ADAL" clId="{BB5A4449-A374-4CAA-B50B-C99554E8E3D5}" dt="2024-08-19T09:48:11.138" v="4563" actId="207"/>
        <pc:sldMkLst>
          <pc:docMk/>
          <pc:sldMk cId="657760280" sldId="285"/>
        </pc:sldMkLst>
        <pc:spChg chg="add mod">
          <ac:chgData name="Tom Reichrath" userId="fc5941ca-f30d-4bd6-8f7b-6d9a43e9a42e" providerId="ADAL" clId="{BB5A4449-A374-4CAA-B50B-C99554E8E3D5}" dt="2024-08-19T09:48:11.138" v="4563" actId="207"/>
          <ac:spMkLst>
            <pc:docMk/>
            <pc:sldMk cId="657760280" sldId="285"/>
            <ac:spMk id="2" creationId="{729619D3-7028-4015-6BF0-B3D609355B24}"/>
          </ac:spMkLst>
        </pc:spChg>
        <pc:spChg chg="mod">
          <ac:chgData name="Tom Reichrath" userId="fc5941ca-f30d-4bd6-8f7b-6d9a43e9a42e" providerId="ADAL" clId="{BB5A4449-A374-4CAA-B50B-C99554E8E3D5}" dt="2024-08-19T09:47:51.462" v="4559" actId="20577"/>
          <ac:spMkLst>
            <pc:docMk/>
            <pc:sldMk cId="657760280" sldId="285"/>
            <ac:spMk id="3" creationId="{8C9269DC-E527-CE76-3263-D01F0022F233}"/>
          </ac:spMkLst>
        </pc:spChg>
        <pc:spChg chg="del">
          <ac:chgData name="Tom Reichrath" userId="fc5941ca-f30d-4bd6-8f7b-6d9a43e9a42e" providerId="ADAL" clId="{BB5A4449-A374-4CAA-B50B-C99554E8E3D5}" dt="2024-08-19T09:48:07.773" v="4561" actId="478"/>
          <ac:spMkLst>
            <pc:docMk/>
            <pc:sldMk cId="657760280" sldId="285"/>
            <ac:spMk id="4" creationId="{88FC64F4-7DD7-5D6F-F8BD-349717B47C87}"/>
          </ac:spMkLst>
        </pc:spChg>
      </pc:sldChg>
      <pc:sldChg chg="addSp delSp modSp add mod">
        <pc:chgData name="Tom Reichrath" userId="fc5941ca-f30d-4bd6-8f7b-6d9a43e9a42e" providerId="ADAL" clId="{BB5A4449-A374-4CAA-B50B-C99554E8E3D5}" dt="2024-08-19T09:48:38.709" v="4592" actId="20577"/>
        <pc:sldMkLst>
          <pc:docMk/>
          <pc:sldMk cId="1649507098" sldId="286"/>
        </pc:sldMkLst>
        <pc:spChg chg="del">
          <ac:chgData name="Tom Reichrath" userId="fc5941ca-f30d-4bd6-8f7b-6d9a43e9a42e" providerId="ADAL" clId="{BB5A4449-A374-4CAA-B50B-C99554E8E3D5}" dt="2024-08-19T09:48:29.193" v="4588" actId="478"/>
          <ac:spMkLst>
            <pc:docMk/>
            <pc:sldMk cId="1649507098" sldId="286"/>
            <ac:spMk id="2" creationId="{729619D3-7028-4015-6BF0-B3D609355B24}"/>
          </ac:spMkLst>
        </pc:spChg>
        <pc:spChg chg="mod">
          <ac:chgData name="Tom Reichrath" userId="fc5941ca-f30d-4bd6-8f7b-6d9a43e9a42e" providerId="ADAL" clId="{BB5A4449-A374-4CAA-B50B-C99554E8E3D5}" dt="2024-08-19T09:48:23.038" v="4587" actId="20577"/>
          <ac:spMkLst>
            <pc:docMk/>
            <pc:sldMk cId="1649507098" sldId="286"/>
            <ac:spMk id="3" creationId="{8C9269DC-E527-CE76-3263-D01F0022F233}"/>
          </ac:spMkLst>
        </pc:spChg>
        <pc:spChg chg="add mod">
          <ac:chgData name="Tom Reichrath" userId="fc5941ca-f30d-4bd6-8f7b-6d9a43e9a42e" providerId="ADAL" clId="{BB5A4449-A374-4CAA-B50B-C99554E8E3D5}" dt="2024-08-19T09:48:38.709" v="4592" actId="20577"/>
          <ac:spMkLst>
            <pc:docMk/>
            <pc:sldMk cId="1649507098" sldId="286"/>
            <ac:spMk id="4" creationId="{8E23EE9C-6C89-EB55-E818-C82825BB9290}"/>
          </ac:spMkLst>
        </pc:spChg>
      </pc:sldChg>
    </pc:docChg>
  </pc:docChgLst>
  <pc:docChgLst>
    <pc:chgData name="Tom Reichrath" userId="S::tom.reichrath@janvanbrabant.nl::fc5941ca-f30d-4bd6-8f7b-6d9a43e9a42e" providerId="AD" clId="Web-{9039C217-2758-29E8-7166-D648170A928F}"/>
    <pc:docChg chg="modSld">
      <pc:chgData name="Tom Reichrath" userId="S::tom.reichrath@janvanbrabant.nl::fc5941ca-f30d-4bd6-8f7b-6d9a43e9a42e" providerId="AD" clId="Web-{9039C217-2758-29E8-7166-D648170A928F}" dt="2024-09-03T08:17:50.786" v="6" actId="20577"/>
      <pc:docMkLst>
        <pc:docMk/>
      </pc:docMkLst>
      <pc:sldChg chg="modSp">
        <pc:chgData name="Tom Reichrath" userId="S::tom.reichrath@janvanbrabant.nl::fc5941ca-f30d-4bd6-8f7b-6d9a43e9a42e" providerId="AD" clId="Web-{9039C217-2758-29E8-7166-D648170A928F}" dt="2024-09-03T08:17:50.786" v="6" actId="20577"/>
        <pc:sldMkLst>
          <pc:docMk/>
          <pc:sldMk cId="4019231734" sldId="279"/>
        </pc:sldMkLst>
        <pc:spChg chg="mod">
          <ac:chgData name="Tom Reichrath" userId="S::tom.reichrath@janvanbrabant.nl::fc5941ca-f30d-4bd6-8f7b-6d9a43e9a42e" providerId="AD" clId="Web-{9039C217-2758-29E8-7166-D648170A928F}" dt="2024-09-03T08:17:50.786" v="6" actId="20577"/>
          <ac:spMkLst>
            <pc:docMk/>
            <pc:sldMk cId="4019231734" sldId="279"/>
            <ac:spMk id="6" creationId="{D8D53778-FDDC-1BE9-F9EF-2C999AA714C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8641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08990">
              <a:lnSpc>
                <a:spcPct val="100000"/>
              </a:lnSpc>
              <a:spcBef>
                <a:spcPts val="0"/>
              </a:spcBef>
              <a:buSzTx/>
              <a:buNone/>
              <a:defRPr sz="2940" spc="-29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1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Título de la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a playa y el mar en la puesta de sol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Título de la presentación</a:t>
            </a:r>
          </a:p>
        </p:txBody>
      </p:sp>
      <p:sp>
        <p:nvSpPr>
          <p:cNvPr id="2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08990">
              <a:lnSpc>
                <a:spcPct val="100000"/>
              </a:lnSpc>
              <a:spcBef>
                <a:spcPts val="0"/>
              </a:spcBef>
              <a:buSzTx/>
              <a:buNone/>
              <a:defRPr sz="2940" spc="-29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Título de la diapositiva</a:t>
            </a:r>
          </a:p>
        </p:txBody>
      </p:sp>
      <p:sp>
        <p:nvSpPr>
          <p:cNvPr id="33" name="Mar frente al cielo en la puesta de sol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43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61" name="Mar frente al cielo en la puesta de sol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ubtítulo de la diapositiv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6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en direct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72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en direc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82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8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10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109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Temas relacionados con la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agenda</a:t>
            </a:r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Información fáctica</a:t>
            </a:r>
          </a:p>
        </p:txBody>
      </p:sp>
      <p:sp>
        <p:nvSpPr>
          <p:cNvPr id="127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Atribución</a:t>
            </a:r>
          </a:p>
        </p:txBody>
      </p:sp>
      <p:sp>
        <p:nvSpPr>
          <p:cNvPr id="13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Mar frente al cielo en la puesta de sol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Mar frente al cielo en la puesta de sol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La playa y el mar en la puesta de sol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la playa y el mar en la puesta de sol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la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hyperlink" Target="mailto:voornaam.achternaam@janvanbrabant.n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888" y="1299948"/>
            <a:ext cx="8135739" cy="4740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Sin título-1.png" descr="Sin título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9829" y="6485894"/>
            <a:ext cx="25130437" cy="568576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www.loremipsum.com"/>
          <p:cNvSpPr txBox="1"/>
          <p:nvPr/>
        </p:nvSpPr>
        <p:spPr>
          <a:xfrm>
            <a:off x="7861496" y="12743125"/>
            <a:ext cx="8661025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nl-NL" sz="3200" b="1" dirty="0"/>
              <a:t>Hartelijk welkom, ouders van leerlingen leerjaar 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300442"/>
            <a:ext cx="6851235" cy="2470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dirty="0"/>
              <a:t>Agenda</a:t>
            </a:r>
            <a:endParaRPr dirty="0"/>
          </a:p>
        </p:txBody>
      </p:sp>
      <p:sp>
        <p:nvSpPr>
          <p:cNvPr id="177" name="Línea"/>
          <p:cNvSpPr/>
          <p:nvPr/>
        </p:nvSpPr>
        <p:spPr>
          <a:xfrm>
            <a:off x="2366129" y="2659156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8" name="Línea"/>
          <p:cNvSpPr/>
          <p:nvPr/>
        </p:nvSpPr>
        <p:spPr>
          <a:xfrm>
            <a:off x="2366129" y="4266094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9" name="Línea"/>
          <p:cNvSpPr/>
          <p:nvPr/>
        </p:nvSpPr>
        <p:spPr>
          <a:xfrm>
            <a:off x="2366129" y="5926739"/>
            <a:ext cx="18690593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0" name="Línea"/>
          <p:cNvSpPr/>
          <p:nvPr/>
        </p:nvSpPr>
        <p:spPr>
          <a:xfrm>
            <a:off x="2366129" y="7587384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1" name="1 – Start"/>
          <p:cNvSpPr txBox="1"/>
          <p:nvPr/>
        </p:nvSpPr>
        <p:spPr>
          <a:xfrm>
            <a:off x="2341234" y="3069940"/>
            <a:ext cx="16196742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dirty="0"/>
              <a:t>1 – </a:t>
            </a:r>
            <a:r>
              <a:rPr lang="nl-NL" dirty="0"/>
              <a:t>Programma van Toetsing en Afsluiting (PTA)</a:t>
            </a:r>
            <a:endParaRPr dirty="0"/>
          </a:p>
        </p:txBody>
      </p:sp>
      <p:sp>
        <p:nvSpPr>
          <p:cNvPr id="182" name="2 – Midden"/>
          <p:cNvSpPr txBox="1"/>
          <p:nvPr/>
        </p:nvSpPr>
        <p:spPr>
          <a:xfrm>
            <a:off x="2341234" y="4680730"/>
            <a:ext cx="6450484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dirty="0"/>
              <a:t>2 – </a:t>
            </a:r>
            <a:r>
              <a:rPr lang="nl-NL" dirty="0"/>
              <a:t>Schoolse zaken</a:t>
            </a:r>
            <a:endParaRPr dirty="0"/>
          </a:p>
        </p:txBody>
      </p:sp>
      <p:sp>
        <p:nvSpPr>
          <p:cNvPr id="183" name="3 – Slot"/>
          <p:cNvSpPr txBox="1"/>
          <p:nvPr/>
        </p:nvSpPr>
        <p:spPr>
          <a:xfrm>
            <a:off x="2341234" y="6291520"/>
            <a:ext cx="14058336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dirty="0"/>
              <a:t>3 – </a:t>
            </a:r>
            <a:r>
              <a:rPr lang="nl-NL" dirty="0"/>
              <a:t>Activiteiten gedurende het schooljaar</a:t>
            </a:r>
            <a:endParaRPr dirty="0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Línea">
            <a:extLst>
              <a:ext uri="{FF2B5EF4-FFF2-40B4-BE49-F238E27FC236}">
                <a16:creationId xmlns:a16="http://schemas.microsoft.com/office/drawing/2014/main" id="{49F591ED-D9D9-BA0B-228D-F37A156A1EF9}"/>
              </a:ext>
            </a:extLst>
          </p:cNvPr>
          <p:cNvSpPr/>
          <p:nvPr/>
        </p:nvSpPr>
        <p:spPr>
          <a:xfrm>
            <a:off x="2369241" y="9102047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" name="3 – Slot">
            <a:extLst>
              <a:ext uri="{FF2B5EF4-FFF2-40B4-BE49-F238E27FC236}">
                <a16:creationId xmlns:a16="http://schemas.microsoft.com/office/drawing/2014/main" id="{905903D5-FFFF-2089-C794-48C0C6EC4732}"/>
              </a:ext>
            </a:extLst>
          </p:cNvPr>
          <p:cNvSpPr txBox="1"/>
          <p:nvPr/>
        </p:nvSpPr>
        <p:spPr>
          <a:xfrm>
            <a:off x="2344346" y="7806183"/>
            <a:ext cx="4970913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dirty="0"/>
              <a:t>4</a:t>
            </a:r>
            <a:r>
              <a:rPr dirty="0"/>
              <a:t> – </a:t>
            </a:r>
            <a:r>
              <a:rPr lang="nl-NL" dirty="0"/>
              <a:t>Mentoraat</a:t>
            </a:r>
            <a:endParaRPr dirty="0"/>
          </a:p>
        </p:txBody>
      </p:sp>
      <p:sp>
        <p:nvSpPr>
          <p:cNvPr id="4" name="Línea">
            <a:extLst>
              <a:ext uri="{FF2B5EF4-FFF2-40B4-BE49-F238E27FC236}">
                <a16:creationId xmlns:a16="http://schemas.microsoft.com/office/drawing/2014/main" id="{3009A431-4C6E-C9D9-14BF-8710386A938D}"/>
              </a:ext>
            </a:extLst>
          </p:cNvPr>
          <p:cNvSpPr/>
          <p:nvPr/>
        </p:nvSpPr>
        <p:spPr>
          <a:xfrm>
            <a:off x="2372353" y="10616714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" name="3 – Slot">
            <a:extLst>
              <a:ext uri="{FF2B5EF4-FFF2-40B4-BE49-F238E27FC236}">
                <a16:creationId xmlns:a16="http://schemas.microsoft.com/office/drawing/2014/main" id="{3533DC74-CB2B-E215-F85D-7E02086114DE}"/>
              </a:ext>
            </a:extLst>
          </p:cNvPr>
          <p:cNvSpPr txBox="1"/>
          <p:nvPr/>
        </p:nvSpPr>
        <p:spPr>
          <a:xfrm>
            <a:off x="2347458" y="9320850"/>
            <a:ext cx="10956526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dirty="0"/>
              <a:t>5</a:t>
            </a:r>
            <a:r>
              <a:rPr dirty="0"/>
              <a:t> – </a:t>
            </a:r>
            <a:r>
              <a:rPr lang="nl-NL" dirty="0"/>
              <a:t>Informatie en communicatie</a:t>
            </a:r>
            <a:endParaRPr dirty="0"/>
          </a:p>
        </p:txBody>
      </p:sp>
      <p:sp>
        <p:nvSpPr>
          <p:cNvPr id="10" name="Línea">
            <a:extLst>
              <a:ext uri="{FF2B5EF4-FFF2-40B4-BE49-F238E27FC236}">
                <a16:creationId xmlns:a16="http://schemas.microsoft.com/office/drawing/2014/main" id="{9FDE610E-66F0-495E-A136-6164EA7AB16D}"/>
              </a:ext>
            </a:extLst>
          </p:cNvPr>
          <p:cNvSpPr/>
          <p:nvPr/>
        </p:nvSpPr>
        <p:spPr>
          <a:xfrm>
            <a:off x="2375465" y="12094056"/>
            <a:ext cx="18690591" cy="1"/>
          </a:xfrm>
          <a:prstGeom prst="line">
            <a:avLst/>
          </a:prstGeom>
          <a:ln w="1905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1" name="3 – Slot">
            <a:extLst>
              <a:ext uri="{FF2B5EF4-FFF2-40B4-BE49-F238E27FC236}">
                <a16:creationId xmlns:a16="http://schemas.microsoft.com/office/drawing/2014/main" id="{E5C4BA61-2EF9-302F-E3D5-C59CE4140DCA}"/>
              </a:ext>
            </a:extLst>
          </p:cNvPr>
          <p:cNvSpPr txBox="1"/>
          <p:nvPr/>
        </p:nvSpPr>
        <p:spPr>
          <a:xfrm>
            <a:off x="2350570" y="10798192"/>
            <a:ext cx="3916137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dirty="0"/>
              <a:t>6 – Vragen 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2176878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 dirty="0"/>
              <a:t>PTA</a:t>
            </a:r>
            <a:endParaRPr sz="9900" b="1" dirty="0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1 – Start">
            <a:extLst>
              <a:ext uri="{FF2B5EF4-FFF2-40B4-BE49-F238E27FC236}">
                <a16:creationId xmlns:a16="http://schemas.microsoft.com/office/drawing/2014/main" id="{D8D53778-FDDC-1BE9-F9EF-2C999AA714CA}"/>
              </a:ext>
            </a:extLst>
          </p:cNvPr>
          <p:cNvSpPr txBox="1"/>
          <p:nvPr/>
        </p:nvSpPr>
        <p:spPr>
          <a:xfrm>
            <a:off x="2252334" y="2771375"/>
            <a:ext cx="15114715" cy="8877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dirty="0">
                <a:solidFill>
                  <a:schemeClr val="tx1"/>
                </a:solidFill>
              </a:rPr>
              <a:t>Programma van Toetsing en Afsluiting (PTA)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Start van de examenperiode 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PTA door examensecretaris</a:t>
            </a:r>
          </a:p>
          <a:p>
            <a:r>
              <a:rPr lang="nl-NL" sz="4400" dirty="0">
                <a:solidFill>
                  <a:schemeClr val="tx1"/>
                </a:solidFill>
              </a:rPr>
              <a:t>	- (Dhr. </a:t>
            </a:r>
            <a:r>
              <a:rPr lang="nl-NL" sz="4400" dirty="0" err="1">
                <a:solidFill>
                  <a:schemeClr val="tx1"/>
                </a:solidFill>
              </a:rPr>
              <a:t>Flieger</a:t>
            </a:r>
            <a:r>
              <a:rPr lang="nl-NL" sz="4400" dirty="0">
                <a:solidFill>
                  <a:schemeClr val="tx1"/>
                </a:solidFill>
              </a:rPr>
              <a:t> deelt deze 16 september uit)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(PTA)toetsen</a:t>
            </a:r>
          </a:p>
          <a:p>
            <a:pPr lvl="4" indent="0"/>
            <a:r>
              <a:rPr lang="nl-NL" dirty="0">
                <a:solidFill>
                  <a:schemeClr val="tx1"/>
                </a:solidFill>
              </a:rPr>
              <a:t>	- Wat, waar, wanneer, weging..</a:t>
            </a:r>
          </a:p>
          <a:p>
            <a:pPr lvl="4" indent="0"/>
            <a:r>
              <a:rPr lang="nl-NL" dirty="0">
                <a:solidFill>
                  <a:schemeClr val="tx1"/>
                </a:solidFill>
              </a:rPr>
              <a:t>	- Gemiste toetsen moeten ingehaald worden (5 dagen)</a:t>
            </a:r>
          </a:p>
        </p:txBody>
      </p:sp>
    </p:spTree>
    <p:extLst>
      <p:ext uri="{BB962C8B-B14F-4D97-AF65-F5344CB8AC3E}">
        <p14:creationId xmlns:p14="http://schemas.microsoft.com/office/powerpoint/2010/main" val="401923173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1290637" y="4047270"/>
            <a:ext cx="5956759" cy="2853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b="1" dirty="0"/>
              <a:t>Schoolse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b="1" dirty="0"/>
              <a:t>zaken</a:t>
            </a:r>
            <a:endParaRPr b="1" dirty="0"/>
          </a:p>
        </p:txBody>
      </p:sp>
      <p:sp>
        <p:nvSpPr>
          <p:cNvPr id="195" name="Lorem ipsum dolor met…"/>
          <p:cNvSpPr txBox="1"/>
          <p:nvPr/>
        </p:nvSpPr>
        <p:spPr>
          <a:xfrm>
            <a:off x="1319021" y="8248229"/>
            <a:ext cx="2872581" cy="141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dirty="0"/>
              <a:t>Leerjaar 3</a:t>
            </a:r>
          </a:p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dirty="0"/>
              <a:t>2024 - 2025</a:t>
            </a:r>
            <a:endParaRPr dirty="0"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766806"/>
            <a:ext cx="15390090" cy="10366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7854247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 dirty="0"/>
              <a:t>Verplichte onderdelen leerjaar 3</a:t>
            </a:r>
            <a:endParaRPr sz="9900" b="1" dirty="0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1 – Start">
            <a:extLst>
              <a:ext uri="{FF2B5EF4-FFF2-40B4-BE49-F238E27FC236}">
                <a16:creationId xmlns:a16="http://schemas.microsoft.com/office/drawing/2014/main" id="{D8D53778-FDDC-1BE9-F9EF-2C999AA714CA}"/>
              </a:ext>
            </a:extLst>
          </p:cNvPr>
          <p:cNvSpPr txBox="1"/>
          <p:nvPr/>
        </p:nvSpPr>
        <p:spPr>
          <a:xfrm>
            <a:off x="2252334" y="2585940"/>
            <a:ext cx="17629826" cy="92481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dirty="0">
                <a:solidFill>
                  <a:schemeClr val="tx1"/>
                </a:solidFill>
              </a:rPr>
              <a:t>Wat minimaal voldoende afgesloten moet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worden: 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KV1: CKV </a:t>
            </a:r>
            <a:r>
              <a:rPr lang="nl-NL" sz="7200" dirty="0">
                <a:solidFill>
                  <a:schemeClr val="tx1"/>
                </a:solidFill>
              </a:rPr>
              <a:t>(Culturele en kunstzinnige vorming)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Beroepsstage als onderdeel maatschappijleer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Maatschappelijke stage </a:t>
            </a:r>
          </a:p>
          <a:p>
            <a:pPr marL="857250" indent="-857250">
              <a:buFontTx/>
              <a:buChar char="-"/>
            </a:pPr>
            <a:endParaRPr lang="nl-NL" dirty="0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Over de laatste twee, later meer. </a:t>
            </a:r>
          </a:p>
        </p:txBody>
      </p:sp>
    </p:spTree>
    <p:extLst>
      <p:ext uri="{BB962C8B-B14F-4D97-AF65-F5344CB8AC3E}">
        <p14:creationId xmlns:p14="http://schemas.microsoft.com/office/powerpoint/2010/main" val="145250235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0092506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 dirty="0"/>
              <a:t>Schoolexamen (SE)</a:t>
            </a:r>
            <a:endParaRPr sz="9900" b="1" dirty="0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1 – Start">
            <a:extLst>
              <a:ext uri="{FF2B5EF4-FFF2-40B4-BE49-F238E27FC236}">
                <a16:creationId xmlns:a16="http://schemas.microsoft.com/office/drawing/2014/main" id="{D8D53778-FDDC-1BE9-F9EF-2C999AA714CA}"/>
              </a:ext>
            </a:extLst>
          </p:cNvPr>
          <p:cNvSpPr txBox="1"/>
          <p:nvPr/>
        </p:nvSpPr>
        <p:spPr>
          <a:xfrm>
            <a:off x="2252334" y="3651616"/>
            <a:ext cx="16552608" cy="71168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Maatschappijleer is een examenvak dat in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klas 3 wordt afgerond. 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Het SE-cijfer is ook het eindexamencijfer. 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Alle onderdelen van het PTA dienen afgerond 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te zijn voor overgang naar klas 4.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 	</a:t>
            </a:r>
            <a:r>
              <a:rPr lang="nl-NL" sz="6000" dirty="0">
                <a:solidFill>
                  <a:schemeClr val="tx1"/>
                </a:solidFill>
              </a:rPr>
              <a:t>- Niet afgerond = geen dicht PTA. </a:t>
            </a:r>
            <a:endParaRPr lang="nl-NL" dirty="0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Elke periode 1 herkansing </a:t>
            </a:r>
          </a:p>
        </p:txBody>
      </p:sp>
    </p:spTree>
    <p:extLst>
      <p:ext uri="{BB962C8B-B14F-4D97-AF65-F5344CB8AC3E}">
        <p14:creationId xmlns:p14="http://schemas.microsoft.com/office/powerpoint/2010/main" val="41091029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10201511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 dirty="0"/>
              <a:t>Bevorderingsnorm</a:t>
            </a:r>
            <a:endParaRPr sz="9900" b="1" dirty="0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1 – Start">
            <a:extLst>
              <a:ext uri="{FF2B5EF4-FFF2-40B4-BE49-F238E27FC236}">
                <a16:creationId xmlns:a16="http://schemas.microsoft.com/office/drawing/2014/main" id="{EA475CC7-2A8C-B811-B464-337F46338CC0}"/>
              </a:ext>
            </a:extLst>
          </p:cNvPr>
          <p:cNvSpPr txBox="1"/>
          <p:nvPr/>
        </p:nvSpPr>
        <p:spPr>
          <a:xfrm>
            <a:off x="2252334" y="1925762"/>
            <a:ext cx="15569135" cy="10568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Exameneisen bij </a:t>
            </a:r>
            <a:r>
              <a:rPr lang="nl-NL" i="1" dirty="0">
                <a:solidFill>
                  <a:schemeClr val="tx1"/>
                </a:solidFill>
              </a:rPr>
              <a:t>gekozen</a:t>
            </a:r>
            <a:r>
              <a:rPr lang="nl-NL" dirty="0">
                <a:solidFill>
                  <a:schemeClr val="tx1"/>
                </a:solidFill>
              </a:rPr>
              <a:t> vakken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Bevorderd naar leerjaar 4 als: </a:t>
            </a:r>
          </a:p>
          <a:p>
            <a:r>
              <a:rPr lang="nl-NL" sz="4000" dirty="0">
                <a:solidFill>
                  <a:schemeClr val="tx1"/>
                </a:solidFill>
              </a:rPr>
              <a:t>	- Alle vakken een score 6 of hoger hebben.</a:t>
            </a:r>
            <a:br>
              <a:rPr lang="nl-NL" sz="40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chemeClr val="tx1"/>
                </a:solidFill>
              </a:rPr>
              <a:t> 	- Er maximaal 1 tekortpunt is.​</a:t>
            </a:r>
            <a:br>
              <a:rPr lang="nl-NL" sz="40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chemeClr val="tx1"/>
                </a:solidFill>
              </a:rPr>
              <a:t> 	- Er maximaal 2 tekortpunten zijn waar één 7 of hoger</a:t>
            </a:r>
            <a:br>
              <a:rPr lang="nl-NL" sz="40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chemeClr val="tx1"/>
                </a:solidFill>
              </a:rPr>
              <a:t> 	tegenover staat. ​</a:t>
            </a:r>
            <a:br>
              <a:rPr lang="nl-NL" sz="40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chemeClr val="tx1"/>
                </a:solidFill>
              </a:rPr>
              <a:t> 	- Nederlands mag niet lager zijn dan een 4,5.​</a:t>
            </a:r>
            <a:br>
              <a:rPr lang="nl-NL" sz="40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chemeClr val="tx1"/>
                </a:solidFill>
              </a:rPr>
              <a:t> 	- Voor de niet gekozen vakken geen cijfers lager dan een 4.0.​</a:t>
            </a:r>
            <a:br>
              <a:rPr lang="nl-NL" sz="40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chemeClr val="tx1"/>
                </a:solidFill>
              </a:rPr>
              <a:t> 	- De vakken ‘kunstvakken 1 (CKV)’ en beroepsstage moeten</a:t>
            </a:r>
            <a:br>
              <a:rPr lang="nl-NL" sz="40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chemeClr val="tx1"/>
                </a:solidFill>
              </a:rPr>
              <a:t> 	met een voldoende beoordeling zijn afgerond.</a:t>
            </a:r>
          </a:p>
          <a:p>
            <a:r>
              <a:rPr lang="nl-NL" dirty="0">
                <a:solidFill>
                  <a:schemeClr val="tx1"/>
                </a:solidFill>
              </a:rPr>
              <a:t>- Voldoet een leerling niet aan de norm?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 	</a:t>
            </a:r>
            <a:r>
              <a:rPr lang="nl-NL" sz="4400" dirty="0">
                <a:solidFill>
                  <a:schemeClr val="tx1"/>
                </a:solidFill>
              </a:rPr>
              <a:t>- Advies opgesteld door leerjaarcoördinatoren en </a:t>
            </a:r>
            <a:br>
              <a:rPr lang="nl-NL" sz="4400" dirty="0">
                <a:solidFill>
                  <a:schemeClr val="tx1"/>
                </a:solidFill>
              </a:rPr>
            </a:br>
            <a:r>
              <a:rPr lang="nl-NL" sz="4400" dirty="0">
                <a:solidFill>
                  <a:schemeClr val="tx1"/>
                </a:solidFill>
              </a:rPr>
              <a:t> 	schoolleiding dat in de eindvergadering ter stemming</a:t>
            </a:r>
            <a:br>
              <a:rPr lang="nl-NL" sz="4400" dirty="0">
                <a:solidFill>
                  <a:schemeClr val="tx1"/>
                </a:solidFill>
              </a:rPr>
            </a:br>
            <a:r>
              <a:rPr lang="nl-NL" sz="4400" dirty="0">
                <a:solidFill>
                  <a:schemeClr val="tx1"/>
                </a:solidFill>
              </a:rPr>
              <a:t> 	wordt gebracht. De vergadering beslist te allen tijde. </a:t>
            </a:r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7741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Inhoud!"/>
          <p:cNvSpPr txBox="1"/>
          <p:nvPr/>
        </p:nvSpPr>
        <p:spPr>
          <a:xfrm>
            <a:off x="2252334" y="799040"/>
            <a:ext cx="6097823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nl-NL" sz="9900" b="1" dirty="0"/>
              <a:t>Rekentoets</a:t>
            </a:r>
            <a:endParaRPr sz="9900" b="1" dirty="0"/>
          </a:p>
        </p:txBody>
      </p:sp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1 – Start">
            <a:extLst>
              <a:ext uri="{FF2B5EF4-FFF2-40B4-BE49-F238E27FC236}">
                <a16:creationId xmlns:a16="http://schemas.microsoft.com/office/drawing/2014/main" id="{A78BD7D2-8654-29EC-2341-F39134E435DD}"/>
              </a:ext>
            </a:extLst>
          </p:cNvPr>
          <p:cNvSpPr txBox="1"/>
          <p:nvPr/>
        </p:nvSpPr>
        <p:spPr>
          <a:xfrm>
            <a:off x="2252334" y="4150219"/>
            <a:ext cx="15569135" cy="6119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In leerjaar 3 wordt rekenvaardigheden 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met de rekentoets afgesloten.​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Leerlingen die in leerjaar 4 geen wiskunde in hun vakkenpakket hebben, ontvangen een certificaat met het behaalde cijfer.​</a:t>
            </a:r>
          </a:p>
        </p:txBody>
      </p:sp>
    </p:spTree>
    <p:extLst>
      <p:ext uri="{BB962C8B-B14F-4D97-AF65-F5344CB8AC3E}">
        <p14:creationId xmlns:p14="http://schemas.microsoft.com/office/powerpoint/2010/main" val="11771613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55B0A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200" name="Lorem…"/>
          <p:cNvSpPr txBox="1"/>
          <p:nvPr/>
        </p:nvSpPr>
        <p:spPr>
          <a:xfrm>
            <a:off x="9314964" y="1381393"/>
            <a:ext cx="6206827" cy="2345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 dirty="0"/>
              <a:t>Lestijden 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 dirty="0"/>
              <a:t>2024 - 2025</a:t>
            </a:r>
            <a:endParaRPr sz="9900" b="1" dirty="0"/>
          </a:p>
        </p:txBody>
      </p:sp>
      <p:pic>
        <p:nvPicPr>
          <p:cNvPr id="202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Line_Over_Green.png" descr="Line_Over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359" y="3649088"/>
            <a:ext cx="15374789" cy="9638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Afbeelding 1" descr="Afbeelding met schermopname, software, tekst, Multimediasoftware&#10;&#10;Automatisch gegenereerde beschrijving">
            <a:extLst>
              <a:ext uri="{FF2B5EF4-FFF2-40B4-BE49-F238E27FC236}">
                <a16:creationId xmlns:a16="http://schemas.microsoft.com/office/drawing/2014/main" id="{368727D1-C62C-FB54-2FA8-0E4CA75E2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988" t="12955" r="25929" b="18547"/>
          <a:stretch/>
        </p:blipFill>
        <p:spPr bwMode="auto">
          <a:xfrm>
            <a:off x="18661" y="1024596"/>
            <a:ext cx="9059101" cy="116668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55B0A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200" name="Lorem…"/>
          <p:cNvSpPr txBox="1"/>
          <p:nvPr/>
        </p:nvSpPr>
        <p:spPr>
          <a:xfrm>
            <a:off x="9314964" y="770457"/>
            <a:ext cx="8465459" cy="356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 dirty="0"/>
              <a:t>Lestijden 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 dirty="0"/>
              <a:t>2024 – 2025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 dirty="0"/>
              <a:t>Vergaderdagen </a:t>
            </a:r>
            <a:endParaRPr sz="9900" b="1" dirty="0"/>
          </a:p>
        </p:txBody>
      </p:sp>
      <p:pic>
        <p:nvPicPr>
          <p:cNvPr id="202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Line_Over_Green.png" descr="Line_Over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359" y="3649088"/>
            <a:ext cx="15374789" cy="9638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Afbeelding 1" descr="Afbeelding met schermopname, software, tekst, Multimediasoftware&#10;&#10;Automatisch gegenereerde beschrijving">
            <a:extLst>
              <a:ext uri="{FF2B5EF4-FFF2-40B4-BE49-F238E27FC236}">
                <a16:creationId xmlns:a16="http://schemas.microsoft.com/office/drawing/2014/main" id="{368727D1-C62C-FB54-2FA8-0E4CA75E2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626" t="12955" r="11124" b="18547"/>
          <a:stretch/>
        </p:blipFill>
        <p:spPr bwMode="auto">
          <a:xfrm>
            <a:off x="156939" y="1000241"/>
            <a:ext cx="8595330" cy="117155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060993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ángulo"/>
          <p:cNvSpPr/>
          <p:nvPr/>
        </p:nvSpPr>
        <p:spPr>
          <a:xfrm>
            <a:off x="-32792" y="-3854"/>
            <a:ext cx="24449584" cy="6903114"/>
          </a:xfrm>
          <a:prstGeom prst="rect">
            <a:avLst/>
          </a:prstGeom>
          <a:solidFill>
            <a:srgbClr val="F0CA4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214" name="Lorem ipsum…"/>
          <p:cNvSpPr txBox="1"/>
          <p:nvPr/>
        </p:nvSpPr>
        <p:spPr>
          <a:xfrm>
            <a:off x="1305084" y="2632587"/>
            <a:ext cx="17244173" cy="230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82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 dirty="0"/>
              <a:t>Activiteiten gedurende het schooljaar 2024 - 2025</a:t>
            </a:r>
            <a:endParaRPr sz="9900" b="1" dirty="0"/>
          </a:p>
        </p:txBody>
      </p:sp>
      <p:pic>
        <p:nvPicPr>
          <p:cNvPr id="215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Lorem ipsum dolor sit amen ser concescuetor nonummy ser amit adisciplin elit esse molestie. Lorem ipsum dolor sit amen concescuetor nonum amit.…"/>
          <p:cNvSpPr txBox="1"/>
          <p:nvPr/>
        </p:nvSpPr>
        <p:spPr>
          <a:xfrm>
            <a:off x="654787" y="8046145"/>
            <a:ext cx="5503417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defRPr sz="36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sz="4000" b="1" dirty="0" err="1"/>
              <a:t>SchoolWerkDagen</a:t>
            </a:r>
            <a:r>
              <a:rPr lang="nl-NL" sz="4000" b="1" dirty="0"/>
              <a:t> (SWD)</a:t>
            </a:r>
          </a:p>
          <a:p>
            <a:pPr>
              <a:lnSpc>
                <a:spcPct val="100000"/>
              </a:lnSpc>
              <a:defRPr sz="36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i="1" dirty="0"/>
              <a:t>Doel: </a:t>
            </a:r>
            <a:r>
              <a:rPr lang="nl-NL" dirty="0"/>
              <a:t>Binding tussen lln. Markeert de start van de bovenbouwperiode. </a:t>
            </a:r>
            <a:br>
              <a:rPr lang="nl-NL" dirty="0"/>
            </a:br>
            <a:r>
              <a:rPr lang="nl-NL" i="1" dirty="0"/>
              <a:t>Duur:</a:t>
            </a:r>
            <a:r>
              <a:rPr lang="nl-NL" dirty="0"/>
              <a:t> 3 dagen</a:t>
            </a:r>
            <a:br>
              <a:rPr lang="nl-NL" dirty="0"/>
            </a:br>
            <a:r>
              <a:rPr lang="nl-NL" i="1" dirty="0"/>
              <a:t>Periode: </a:t>
            </a:r>
            <a:r>
              <a:rPr lang="nl-NL" dirty="0"/>
              <a:t>15-16-17 oktober</a:t>
            </a:r>
            <a:endParaRPr dirty="0"/>
          </a:p>
        </p:txBody>
      </p:sp>
      <p:pic>
        <p:nvPicPr>
          <p:cNvPr id="218" name="Ornament.png" descr="Ornam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5878" y="3965337"/>
            <a:ext cx="7104583" cy="472763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Lorem ipsum dolor sit amen ser concescuetor nonummy ser amit adisciplin elit esse molestie. Lorem ipsum dolor sit amen concescuetor nonum amit.…">
            <a:extLst>
              <a:ext uri="{FF2B5EF4-FFF2-40B4-BE49-F238E27FC236}">
                <a16:creationId xmlns:a16="http://schemas.microsoft.com/office/drawing/2014/main" id="{148FEC7A-2A9D-8A57-AFA2-372952C33458}"/>
              </a:ext>
            </a:extLst>
          </p:cNvPr>
          <p:cNvSpPr txBox="1"/>
          <p:nvPr/>
        </p:nvSpPr>
        <p:spPr>
          <a:xfrm>
            <a:off x="8532929" y="8049258"/>
            <a:ext cx="5503417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defRPr sz="36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sz="4000" b="1" dirty="0"/>
              <a:t>Beroepsstage</a:t>
            </a:r>
            <a:endParaRPr lang="nl-NL" b="1" dirty="0"/>
          </a:p>
          <a:p>
            <a:pPr>
              <a:lnSpc>
                <a:spcPct val="100000"/>
              </a:lnSpc>
              <a:defRPr sz="36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i="1" dirty="0"/>
              <a:t>Doel: </a:t>
            </a:r>
            <a:r>
              <a:rPr lang="nl-NL" dirty="0"/>
              <a:t>Oriënteren op beroep. Vormen beroepsbeeld en ervaring opdoen. </a:t>
            </a:r>
            <a:br>
              <a:rPr lang="nl-NL" dirty="0"/>
            </a:br>
            <a:r>
              <a:rPr lang="nl-NL" i="1" dirty="0"/>
              <a:t>Duur:</a:t>
            </a:r>
            <a:r>
              <a:rPr lang="nl-NL" dirty="0"/>
              <a:t> 5 dagen, min. 24 uur</a:t>
            </a:r>
            <a:br>
              <a:rPr lang="nl-NL" dirty="0"/>
            </a:br>
            <a:r>
              <a:rPr lang="nl-NL" i="1" dirty="0"/>
              <a:t>Periode: </a:t>
            </a:r>
            <a:r>
              <a:rPr lang="nl-NL" dirty="0"/>
              <a:t>24-28 februari 2025</a:t>
            </a:r>
          </a:p>
        </p:txBody>
      </p:sp>
      <p:sp>
        <p:nvSpPr>
          <p:cNvPr id="3" name="Lorem ipsum dolor sit amen ser concescuetor nonummy ser amit adisciplin elit esse molestie. Lorem ipsum dolor sit amen concescuetor nonum amit.…">
            <a:extLst>
              <a:ext uri="{FF2B5EF4-FFF2-40B4-BE49-F238E27FC236}">
                <a16:creationId xmlns:a16="http://schemas.microsoft.com/office/drawing/2014/main" id="{1E664D4E-21AD-124D-AFBC-D9759FF16016}"/>
              </a:ext>
            </a:extLst>
          </p:cNvPr>
          <p:cNvSpPr txBox="1"/>
          <p:nvPr/>
        </p:nvSpPr>
        <p:spPr>
          <a:xfrm>
            <a:off x="15925881" y="8052370"/>
            <a:ext cx="5503417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defRPr sz="36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sz="4000" b="1" dirty="0"/>
              <a:t>Maatschappelijke</a:t>
            </a:r>
            <a:r>
              <a:rPr lang="nl-NL" sz="4000" dirty="0"/>
              <a:t> </a:t>
            </a:r>
            <a:r>
              <a:rPr lang="nl-NL" sz="4000" b="1" dirty="0"/>
              <a:t>stage</a:t>
            </a:r>
          </a:p>
          <a:p>
            <a:pPr>
              <a:lnSpc>
                <a:spcPct val="100000"/>
              </a:lnSpc>
              <a:defRPr sz="36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i="1" dirty="0"/>
              <a:t>Doel: </a:t>
            </a:r>
            <a:r>
              <a:rPr lang="nl-NL" dirty="0"/>
              <a:t>kennismaken met onbetaalde bijdrage aan de maatschappij. </a:t>
            </a:r>
            <a:br>
              <a:rPr lang="nl-NL" dirty="0"/>
            </a:br>
            <a:r>
              <a:rPr lang="nl-NL" i="1" dirty="0"/>
              <a:t>Duur:</a:t>
            </a:r>
            <a:r>
              <a:rPr lang="nl-NL" dirty="0"/>
              <a:t> 30 uur</a:t>
            </a:r>
            <a:br>
              <a:rPr lang="nl-NL" dirty="0"/>
            </a:br>
            <a:r>
              <a:rPr lang="nl-NL" i="1" dirty="0"/>
              <a:t>Periode: </a:t>
            </a:r>
            <a:r>
              <a:rPr lang="nl-NL" dirty="0"/>
              <a:t>Eigen tijd in lj.3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1010720" y="4047270"/>
            <a:ext cx="7906010" cy="2853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b="1" dirty="0"/>
              <a:t>Award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b="1" dirty="0"/>
              <a:t>Programma</a:t>
            </a:r>
            <a:endParaRPr b="1" dirty="0"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766806"/>
            <a:ext cx="15390090" cy="103667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 descr="Award Nederland - Become #WorldReady!">
            <a:extLst>
              <a:ext uri="{FF2B5EF4-FFF2-40B4-BE49-F238E27FC236}">
                <a16:creationId xmlns:a16="http://schemas.microsoft.com/office/drawing/2014/main" id="{3D577CC7-036D-04CF-9B0A-40AD9DDA6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84" y="7044741"/>
            <a:ext cx="7304659" cy="211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87672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Inhoud!">
            <a:extLst>
              <a:ext uri="{FF2B5EF4-FFF2-40B4-BE49-F238E27FC236}">
                <a16:creationId xmlns:a16="http://schemas.microsoft.com/office/drawing/2014/main" id="{8C9269DC-E527-CE76-3263-D01F0022F233}"/>
              </a:ext>
            </a:extLst>
          </p:cNvPr>
          <p:cNvSpPr txBox="1"/>
          <p:nvPr/>
        </p:nvSpPr>
        <p:spPr>
          <a:xfrm>
            <a:off x="2252334" y="449368"/>
            <a:ext cx="14986475" cy="2844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en-US" sz="9900" b="1" dirty="0"/>
              <a:t>The International award for </a:t>
            </a:r>
            <a:br>
              <a:rPr lang="en-US" sz="9900" b="1" dirty="0"/>
            </a:br>
            <a:r>
              <a:rPr lang="en-US" sz="9900" b="1" dirty="0"/>
              <a:t>young people​</a:t>
            </a:r>
          </a:p>
        </p:txBody>
      </p:sp>
      <p:sp>
        <p:nvSpPr>
          <p:cNvPr id="4" name="1 – Start">
            <a:extLst>
              <a:ext uri="{FF2B5EF4-FFF2-40B4-BE49-F238E27FC236}">
                <a16:creationId xmlns:a16="http://schemas.microsoft.com/office/drawing/2014/main" id="{88FC64F4-7DD7-5D6F-F8BD-349717B47C87}"/>
              </a:ext>
            </a:extLst>
          </p:cNvPr>
          <p:cNvSpPr txBox="1"/>
          <p:nvPr/>
        </p:nvSpPr>
        <p:spPr>
          <a:xfrm>
            <a:off x="2252334" y="4257581"/>
            <a:ext cx="15569135" cy="642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Deelname van 14-24 jaar​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4 onderdelen​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Persoonlijkheidsontwikkeling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 ​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Informatie volgt (Wanneer leerlingen zich hebben aangemeld)​</a:t>
            </a:r>
          </a:p>
        </p:txBody>
      </p:sp>
    </p:spTree>
    <p:extLst>
      <p:ext uri="{BB962C8B-B14F-4D97-AF65-F5344CB8AC3E}">
        <p14:creationId xmlns:p14="http://schemas.microsoft.com/office/powerpoint/2010/main" val="175187631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1290637" y="4778239"/>
            <a:ext cx="7298473" cy="1391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b="1" dirty="0"/>
              <a:t>Mentoraat</a:t>
            </a:r>
            <a:endParaRPr b="1" dirty="0"/>
          </a:p>
        </p:txBody>
      </p:sp>
      <p:sp>
        <p:nvSpPr>
          <p:cNvPr id="195" name="Lorem ipsum dolor met…"/>
          <p:cNvSpPr txBox="1"/>
          <p:nvPr/>
        </p:nvSpPr>
        <p:spPr>
          <a:xfrm>
            <a:off x="1319021" y="8248229"/>
            <a:ext cx="2872581" cy="141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dirty="0"/>
              <a:t>Leerjaar 3</a:t>
            </a:r>
          </a:p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dirty="0"/>
              <a:t>2024 - 2025</a:t>
            </a:r>
            <a:endParaRPr dirty="0"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766806"/>
            <a:ext cx="15390090" cy="1036678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899828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Inhoud!">
            <a:extLst>
              <a:ext uri="{FF2B5EF4-FFF2-40B4-BE49-F238E27FC236}">
                <a16:creationId xmlns:a16="http://schemas.microsoft.com/office/drawing/2014/main" id="{8C9269DC-E527-CE76-3263-D01F0022F233}"/>
              </a:ext>
            </a:extLst>
          </p:cNvPr>
          <p:cNvSpPr txBox="1"/>
          <p:nvPr/>
        </p:nvSpPr>
        <p:spPr>
          <a:xfrm>
            <a:off x="2252334" y="1134940"/>
            <a:ext cx="5802871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en-US" sz="9900" b="1" dirty="0" err="1"/>
              <a:t>Mentoraat</a:t>
            </a:r>
            <a:endParaRPr lang="en-US" sz="9900" b="1" dirty="0"/>
          </a:p>
        </p:txBody>
      </p:sp>
      <p:sp>
        <p:nvSpPr>
          <p:cNvPr id="2" name="1 – Start">
            <a:extLst>
              <a:ext uri="{FF2B5EF4-FFF2-40B4-BE49-F238E27FC236}">
                <a16:creationId xmlns:a16="http://schemas.microsoft.com/office/drawing/2014/main" id="{729619D3-7028-4015-6BF0-B3D609355B24}"/>
              </a:ext>
            </a:extLst>
          </p:cNvPr>
          <p:cNvSpPr txBox="1"/>
          <p:nvPr/>
        </p:nvSpPr>
        <p:spPr>
          <a:xfrm>
            <a:off x="2252334" y="4292567"/>
            <a:ext cx="15569135" cy="5834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Op weg naar zelfstandigheid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Van 8 naar 6 gesprekken 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2 driehoekgesprekken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Op uitnodiging, maar ook op eigen initiatief</a:t>
            </a:r>
          </a:p>
          <a:p>
            <a:pPr marL="857250" indent="-8572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De mentor is er voor de leerling!</a:t>
            </a:r>
          </a:p>
        </p:txBody>
      </p:sp>
    </p:spTree>
    <p:extLst>
      <p:ext uri="{BB962C8B-B14F-4D97-AF65-F5344CB8AC3E}">
        <p14:creationId xmlns:p14="http://schemas.microsoft.com/office/powerpoint/2010/main" val="65776028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ABD4D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194" name="Lorem…"/>
          <p:cNvSpPr txBox="1"/>
          <p:nvPr/>
        </p:nvSpPr>
        <p:spPr>
          <a:xfrm>
            <a:off x="1290637" y="5468909"/>
            <a:ext cx="7516481" cy="1092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600" b="1" dirty="0"/>
              <a:t>Communicatie</a:t>
            </a:r>
            <a:endParaRPr sz="9600" b="1" dirty="0"/>
          </a:p>
        </p:txBody>
      </p:sp>
      <p:sp>
        <p:nvSpPr>
          <p:cNvPr id="195" name="Lorem ipsum dolor met…"/>
          <p:cNvSpPr txBox="1"/>
          <p:nvPr/>
        </p:nvSpPr>
        <p:spPr>
          <a:xfrm>
            <a:off x="1319021" y="8248229"/>
            <a:ext cx="2872581" cy="141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dirty="0"/>
              <a:t>Leerjaar 3</a:t>
            </a:r>
          </a:p>
          <a:p>
            <a:pPr>
              <a:lnSpc>
                <a:spcPct val="70000"/>
              </a:lnSpc>
              <a:defRPr sz="4500"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nl-NL" dirty="0"/>
              <a:t>2024 - 2025</a:t>
            </a:r>
            <a:endParaRPr dirty="0"/>
          </a:p>
        </p:txBody>
      </p:sp>
      <p:pic>
        <p:nvPicPr>
          <p:cNvPr id="196" name="Delta_Logo_B.png" descr="Delta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Line_Over_Blue.png" descr="Line_Over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813" y="2766806"/>
            <a:ext cx="15390090" cy="1036678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1095863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413" y="116635"/>
            <a:ext cx="3802826" cy="2215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Line_Colors.png" descr="Line_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45" y="-191155"/>
            <a:ext cx="269120" cy="1390715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Inhoud!">
            <a:extLst>
              <a:ext uri="{FF2B5EF4-FFF2-40B4-BE49-F238E27FC236}">
                <a16:creationId xmlns:a16="http://schemas.microsoft.com/office/drawing/2014/main" id="{8C9269DC-E527-CE76-3263-D01F0022F233}"/>
              </a:ext>
            </a:extLst>
          </p:cNvPr>
          <p:cNvSpPr txBox="1"/>
          <p:nvPr/>
        </p:nvSpPr>
        <p:spPr>
          <a:xfrm>
            <a:off x="2252334" y="519121"/>
            <a:ext cx="7747314" cy="147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10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en-US" sz="9900" b="1" dirty="0" err="1"/>
              <a:t>Communicatie</a:t>
            </a:r>
            <a:endParaRPr lang="en-US" sz="9900" b="1" dirty="0"/>
          </a:p>
        </p:txBody>
      </p:sp>
      <p:sp>
        <p:nvSpPr>
          <p:cNvPr id="4" name="1 – Start">
            <a:extLst>
              <a:ext uri="{FF2B5EF4-FFF2-40B4-BE49-F238E27FC236}">
                <a16:creationId xmlns:a16="http://schemas.microsoft.com/office/drawing/2014/main" id="{8E23EE9C-6C89-EB55-E818-C82825BB9290}"/>
              </a:ext>
            </a:extLst>
          </p:cNvPr>
          <p:cNvSpPr txBox="1"/>
          <p:nvPr/>
        </p:nvSpPr>
        <p:spPr>
          <a:xfrm>
            <a:off x="2252334" y="1933341"/>
            <a:ext cx="21103021" cy="11859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pPr marL="857250" indent="-857250">
              <a:buFontTx/>
              <a:buChar char="-"/>
            </a:pPr>
            <a:r>
              <a:rPr lang="nl-NL" sz="5400" dirty="0">
                <a:solidFill>
                  <a:schemeClr val="tx1"/>
                </a:solidFill>
              </a:rPr>
              <a:t>Schoolsite</a:t>
            </a:r>
            <a:br>
              <a:rPr lang="nl-NL" sz="5400" dirty="0">
                <a:solidFill>
                  <a:schemeClr val="tx1"/>
                </a:solidFill>
              </a:rPr>
            </a:br>
            <a:r>
              <a:rPr lang="nl-NL" sz="5400" dirty="0">
                <a:solidFill>
                  <a:schemeClr val="tx1"/>
                </a:solidFill>
              </a:rPr>
              <a:t>	</a:t>
            </a:r>
            <a:r>
              <a:rPr lang="nl-NL" sz="4400" dirty="0">
                <a:solidFill>
                  <a:schemeClr val="tx1"/>
                </a:solidFill>
              </a:rPr>
              <a:t>- Schoolgids</a:t>
            </a:r>
            <a:br>
              <a:rPr lang="nl-NL" sz="4400" dirty="0">
                <a:solidFill>
                  <a:schemeClr val="tx1"/>
                </a:solidFill>
              </a:rPr>
            </a:br>
            <a:r>
              <a:rPr lang="nl-NL" sz="4400" dirty="0">
                <a:solidFill>
                  <a:schemeClr val="tx1"/>
                </a:solidFill>
              </a:rPr>
              <a:t>	- Belangrijke data</a:t>
            </a:r>
          </a:p>
          <a:p>
            <a:pPr marL="857250" indent="-857250">
              <a:buFontTx/>
              <a:buChar char="-"/>
            </a:pPr>
            <a:r>
              <a:rPr lang="nl-NL" sz="5400" dirty="0">
                <a:solidFill>
                  <a:schemeClr val="tx1"/>
                </a:solidFill>
              </a:rPr>
              <a:t>SOM</a:t>
            </a:r>
            <a:br>
              <a:rPr lang="nl-NL" sz="5400" dirty="0">
                <a:solidFill>
                  <a:schemeClr val="tx1"/>
                </a:solidFill>
              </a:rPr>
            </a:br>
            <a:r>
              <a:rPr lang="nl-NL" sz="5400" dirty="0">
                <a:solidFill>
                  <a:schemeClr val="tx1"/>
                </a:solidFill>
              </a:rPr>
              <a:t> 	</a:t>
            </a:r>
            <a:r>
              <a:rPr lang="nl-NL" sz="4400" dirty="0">
                <a:solidFill>
                  <a:schemeClr val="tx1"/>
                </a:solidFill>
              </a:rPr>
              <a:t>- Cijfers</a:t>
            </a:r>
            <a:br>
              <a:rPr lang="nl-NL" sz="4400" dirty="0">
                <a:solidFill>
                  <a:schemeClr val="tx1"/>
                </a:solidFill>
              </a:rPr>
            </a:br>
            <a:r>
              <a:rPr lang="nl-NL" sz="4400" dirty="0">
                <a:solidFill>
                  <a:schemeClr val="tx1"/>
                </a:solidFill>
              </a:rPr>
              <a:t> 	- Contact leerling - docent</a:t>
            </a:r>
          </a:p>
          <a:p>
            <a:pPr marL="857250" indent="-857250">
              <a:buFontTx/>
              <a:buChar char="-"/>
            </a:pPr>
            <a:r>
              <a:rPr lang="nl-NL" sz="5400" dirty="0">
                <a:solidFill>
                  <a:schemeClr val="tx1"/>
                </a:solidFill>
              </a:rPr>
              <a:t>Zermelo</a:t>
            </a:r>
            <a:br>
              <a:rPr lang="nl-NL" sz="5400" dirty="0">
                <a:solidFill>
                  <a:schemeClr val="tx1"/>
                </a:solidFill>
              </a:rPr>
            </a:br>
            <a:r>
              <a:rPr lang="nl-NL" sz="5400" dirty="0">
                <a:solidFill>
                  <a:schemeClr val="tx1"/>
                </a:solidFill>
              </a:rPr>
              <a:t>	</a:t>
            </a:r>
            <a:r>
              <a:rPr lang="nl-NL" sz="4400" dirty="0">
                <a:solidFill>
                  <a:schemeClr val="tx1"/>
                </a:solidFill>
              </a:rPr>
              <a:t>- Rooster(wijzigingen) </a:t>
            </a:r>
            <a:endParaRPr lang="nl-NL" sz="5400" dirty="0">
              <a:solidFill>
                <a:schemeClr val="tx1"/>
              </a:solidFill>
            </a:endParaRPr>
          </a:p>
          <a:p>
            <a:pPr marL="857250" indent="-857250">
              <a:buFontTx/>
              <a:buChar char="-"/>
            </a:pPr>
            <a:r>
              <a:rPr lang="nl-NL" sz="5400" dirty="0">
                <a:solidFill>
                  <a:schemeClr val="tx1"/>
                </a:solidFill>
              </a:rPr>
              <a:t>Mail </a:t>
            </a:r>
            <a:br>
              <a:rPr lang="nl-NL" sz="5400" dirty="0">
                <a:solidFill>
                  <a:schemeClr val="tx1"/>
                </a:solidFill>
              </a:rPr>
            </a:br>
            <a:r>
              <a:rPr lang="nl-NL" sz="5400" dirty="0">
                <a:solidFill>
                  <a:schemeClr val="tx1"/>
                </a:solidFill>
              </a:rPr>
              <a:t> </a:t>
            </a:r>
            <a:r>
              <a:rPr lang="nl-NL" sz="4400" dirty="0">
                <a:solidFill>
                  <a:schemeClr val="tx1"/>
                </a:solidFill>
              </a:rPr>
              <a:t>	- </a:t>
            </a:r>
            <a:r>
              <a:rPr lang="nl-NL" sz="44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voornaam.achternaam@janvanbrabant.nl</a:t>
            </a:r>
            <a:br>
              <a:rPr lang="nl-NL" sz="4400" dirty="0">
                <a:solidFill>
                  <a:schemeClr val="tx1"/>
                </a:solidFill>
              </a:rPr>
            </a:br>
            <a:r>
              <a:rPr lang="nl-NL" sz="4400" dirty="0">
                <a:solidFill>
                  <a:schemeClr val="tx1"/>
                </a:solidFill>
              </a:rPr>
              <a:t> 	- Contact ouders/leerlingen – docent</a:t>
            </a:r>
          </a:p>
          <a:p>
            <a:pPr marL="857250" indent="-857250">
              <a:buFontTx/>
              <a:buChar char="-"/>
            </a:pPr>
            <a:r>
              <a:rPr lang="nl-NL" sz="5400" dirty="0">
                <a:solidFill>
                  <a:schemeClr val="tx1"/>
                </a:solidFill>
              </a:rPr>
              <a:t>Ouderbetrokkenheid </a:t>
            </a:r>
            <a:br>
              <a:rPr lang="nl-NL" sz="5400" dirty="0">
                <a:solidFill>
                  <a:schemeClr val="tx1"/>
                </a:solidFill>
              </a:rPr>
            </a:br>
            <a:r>
              <a:rPr lang="nl-NL" sz="5400" dirty="0">
                <a:solidFill>
                  <a:schemeClr val="tx1"/>
                </a:solidFill>
              </a:rPr>
              <a:t> </a:t>
            </a:r>
            <a:r>
              <a:rPr lang="nl-NL" sz="4400" dirty="0">
                <a:solidFill>
                  <a:schemeClr val="tx1"/>
                </a:solidFill>
              </a:rPr>
              <a:t>	- Thema-avonden waar ouders uitgenodigd worden om mee te praten en denken</a:t>
            </a:r>
            <a:br>
              <a:rPr lang="nl-NL" sz="4400" dirty="0">
                <a:solidFill>
                  <a:schemeClr val="tx1"/>
                </a:solidFill>
              </a:rPr>
            </a:br>
            <a:r>
              <a:rPr lang="nl-NL" sz="4400" dirty="0">
                <a:solidFill>
                  <a:schemeClr val="tx1"/>
                </a:solidFill>
              </a:rPr>
              <a:t> 	over ons onderwijs en onze school. 24 september 2024 eerste avond </a:t>
            </a:r>
            <a:br>
              <a:rPr lang="nl-NL" sz="4400" dirty="0">
                <a:solidFill>
                  <a:schemeClr val="tx1"/>
                </a:solidFill>
              </a:rPr>
            </a:br>
            <a:endParaRPr lang="nl-NL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0709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ángulo"/>
          <p:cNvSpPr/>
          <p:nvPr/>
        </p:nvSpPr>
        <p:spPr>
          <a:xfrm>
            <a:off x="9091463" y="-90339"/>
            <a:ext cx="15374790" cy="13896678"/>
          </a:xfrm>
          <a:prstGeom prst="rect">
            <a:avLst/>
          </a:prstGeom>
          <a:solidFill>
            <a:srgbClr val="55B0A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lumOff val="-24499"/>
                  </a:scheme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200" name="Lorem…"/>
          <p:cNvSpPr txBox="1"/>
          <p:nvPr/>
        </p:nvSpPr>
        <p:spPr>
          <a:xfrm>
            <a:off x="9314964" y="1381394"/>
            <a:ext cx="8677055" cy="2345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 dirty="0"/>
              <a:t>Belangrijke data</a:t>
            </a:r>
          </a:p>
          <a:p>
            <a:pPr>
              <a:lnSpc>
                <a:spcPct val="60000"/>
              </a:lnSpc>
              <a:defRPr sz="12500">
                <a:latin typeface="Gilroy-Bold"/>
                <a:ea typeface="Gilroy-Bold"/>
                <a:cs typeface="Gilroy-Bold"/>
                <a:sym typeface="Gilroy-Bold"/>
              </a:defRPr>
            </a:pPr>
            <a:r>
              <a:rPr lang="nl-NL" sz="9900" b="1" dirty="0"/>
              <a:t>2024 - 2025</a:t>
            </a:r>
            <a:endParaRPr sz="9900" b="1" dirty="0"/>
          </a:p>
        </p:txBody>
      </p:sp>
      <p:pic>
        <p:nvPicPr>
          <p:cNvPr id="202" name="Delta_Logo_B.png" descr="Delta_Logo_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4436" y="70824"/>
            <a:ext cx="3898213" cy="2271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Line_Over_Green.png" descr="Line_Over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359" y="3649088"/>
            <a:ext cx="15374789" cy="963856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1 – Start">
            <a:extLst>
              <a:ext uri="{FF2B5EF4-FFF2-40B4-BE49-F238E27FC236}">
                <a16:creationId xmlns:a16="http://schemas.microsoft.com/office/drawing/2014/main" id="{ADD2351B-1216-CA50-F6EB-9D987D54C5E1}"/>
              </a:ext>
            </a:extLst>
          </p:cNvPr>
          <p:cNvSpPr txBox="1"/>
          <p:nvPr/>
        </p:nvSpPr>
        <p:spPr>
          <a:xfrm>
            <a:off x="317242" y="537698"/>
            <a:ext cx="8285582" cy="13344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500"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rPr lang="nl-NL" b="1" dirty="0">
                <a:solidFill>
                  <a:schemeClr val="tx1"/>
                </a:solidFill>
              </a:rPr>
              <a:t>Studiedagen (lln. vrij):</a:t>
            </a:r>
          </a:p>
          <a:p>
            <a:r>
              <a:rPr lang="nl-NL" dirty="0">
                <a:solidFill>
                  <a:schemeClr val="tx1"/>
                </a:solidFill>
              </a:rPr>
              <a:t>26 november ’24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4 februari ‘25</a:t>
            </a:r>
            <a:br>
              <a:rPr lang="nl-NL" dirty="0">
                <a:solidFill>
                  <a:schemeClr val="tx1"/>
                </a:solidFill>
              </a:rPr>
            </a:br>
            <a:endParaRPr lang="nl-NL" dirty="0">
              <a:solidFill>
                <a:schemeClr val="tx1"/>
              </a:solidFill>
            </a:endParaRPr>
          </a:p>
          <a:p>
            <a:r>
              <a:rPr lang="nl-NL" b="1" dirty="0">
                <a:solidFill>
                  <a:schemeClr val="tx1"/>
                </a:solidFill>
              </a:rPr>
              <a:t>SWD: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15-16-17 oktober ’24</a:t>
            </a:r>
            <a:br>
              <a:rPr lang="nl-NL" dirty="0">
                <a:solidFill>
                  <a:schemeClr val="tx1"/>
                </a:solidFill>
              </a:rPr>
            </a:br>
            <a:endParaRPr lang="nl-NL" dirty="0">
              <a:solidFill>
                <a:schemeClr val="tx1"/>
              </a:solidFill>
            </a:endParaRPr>
          </a:p>
          <a:p>
            <a:r>
              <a:rPr lang="nl-NL" b="1" dirty="0">
                <a:solidFill>
                  <a:schemeClr val="tx1"/>
                </a:solidFill>
              </a:rPr>
              <a:t>Beroepsstage: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24 t/m 28 februari ’25</a:t>
            </a:r>
            <a:br>
              <a:rPr lang="nl-NL" dirty="0">
                <a:solidFill>
                  <a:schemeClr val="tx1"/>
                </a:solidFill>
              </a:rPr>
            </a:br>
            <a:endParaRPr lang="nl-NL" dirty="0">
              <a:solidFill>
                <a:schemeClr val="tx1"/>
              </a:solidFill>
            </a:endParaRPr>
          </a:p>
          <a:p>
            <a:r>
              <a:rPr lang="nl-NL" b="1" dirty="0">
                <a:solidFill>
                  <a:schemeClr val="tx1"/>
                </a:solidFill>
              </a:rPr>
              <a:t>Herkansingen: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Einde </a:t>
            </a:r>
            <a:r>
              <a:rPr lang="nl-NL">
                <a:solidFill>
                  <a:schemeClr val="tx1"/>
                </a:solidFill>
              </a:rPr>
              <a:t>elke periode</a:t>
            </a:r>
            <a:endParaRPr lang="nl-NL" dirty="0">
              <a:solidFill>
                <a:schemeClr val="tx1"/>
              </a:solidFill>
            </a:endParaRPr>
          </a:p>
          <a:p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111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888" y="1299948"/>
            <a:ext cx="8135739" cy="4740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Sin título-1.png" descr="Sin título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9829" y="6485894"/>
            <a:ext cx="25130437" cy="568576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www.loremipsum.com"/>
          <p:cNvSpPr txBox="1"/>
          <p:nvPr/>
        </p:nvSpPr>
        <p:spPr>
          <a:xfrm>
            <a:off x="10042387" y="12743125"/>
            <a:ext cx="4299255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nl-NL" sz="3200" b="1" dirty="0"/>
              <a:t>Bedankt voor uw komst!</a:t>
            </a:r>
          </a:p>
        </p:txBody>
      </p:sp>
      <p:sp>
        <p:nvSpPr>
          <p:cNvPr id="2" name="www.loremipsum.com">
            <a:extLst>
              <a:ext uri="{FF2B5EF4-FFF2-40B4-BE49-F238E27FC236}">
                <a16:creationId xmlns:a16="http://schemas.microsoft.com/office/drawing/2014/main" id="{1AC0F0C9-117A-D391-07BB-37F195CC0EED}"/>
              </a:ext>
            </a:extLst>
          </p:cNvPr>
          <p:cNvSpPr txBox="1"/>
          <p:nvPr/>
        </p:nvSpPr>
        <p:spPr>
          <a:xfrm>
            <a:off x="8536280" y="6058240"/>
            <a:ext cx="731770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5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nl-NL" sz="6000" b="1" dirty="0"/>
              <a:t>Vragen/opmerkingen?</a:t>
            </a:r>
          </a:p>
        </p:txBody>
      </p:sp>
    </p:spTree>
    <p:extLst>
      <p:ext uri="{BB962C8B-B14F-4D97-AF65-F5344CB8AC3E}">
        <p14:creationId xmlns:p14="http://schemas.microsoft.com/office/powerpoint/2010/main" val="65501665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Delta_Logo.png" descr="Delt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740" y="3098140"/>
            <a:ext cx="12906520" cy="7519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Hash xmlns="26d7ee95-db68-457e-b2c0-52eca0f22c0c" xsi:nil="true"/>
    <UniqueSourceRef xmlns="26d7ee95-db68-457e-b2c0-52eca0f22c0c" xsi:nil="true"/>
    <lcf76f155ced4ddcb4097134ff3c332f xmlns="26d7ee95-db68-457e-b2c0-52eca0f22c0c">
      <Terms xmlns="http://schemas.microsoft.com/office/infopath/2007/PartnerControls"/>
    </lcf76f155ced4ddcb4097134ff3c332f>
    <CloudMigratorOriginId xmlns="26d7ee95-db68-457e-b2c0-52eca0f22c0c" xsi:nil="true"/>
    <TaxCatchAll xmlns="6d91713a-8eb8-4e3a-b269-37462ea81bdc" xsi:nil="true"/>
    <CloudMigratorVersion xmlns="26d7ee95-db68-457e-b2c0-52eca0f22c0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1053160C13AA46947BA979CB9656DB" ma:contentTypeVersion="24" ma:contentTypeDescription="Een nieuw document maken." ma:contentTypeScope="" ma:versionID="dd342e2ed1d76b607219064bc7c1f0a7">
  <xsd:schema xmlns:xsd="http://www.w3.org/2001/XMLSchema" xmlns:xs="http://www.w3.org/2001/XMLSchema" xmlns:p="http://schemas.microsoft.com/office/2006/metadata/properties" xmlns:ns2="26d7ee95-db68-457e-b2c0-52eca0f22c0c" xmlns:ns3="6d91713a-8eb8-4e3a-b269-37462ea81bdc" targetNamespace="http://schemas.microsoft.com/office/2006/metadata/properties" ma:root="true" ma:fieldsID="29ed227b4e527c1d6c28837f7c825bac" ns2:_="" ns3:_="">
    <xsd:import namespace="26d7ee95-db68-457e-b2c0-52eca0f22c0c"/>
    <xsd:import namespace="6d91713a-8eb8-4e3a-b269-37462ea81b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7ee95-db68-457e-b2c0-52eca0f22c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CloudMigratorOriginId" ma:index="21" nillable="true" ma:displayName="CloudMigratorOriginId" ma:description="" ma:internalName="CloudMigratorOriginId">
      <xsd:simpleType>
        <xsd:restriction base="dms:Note">
          <xsd:maxLength value="255"/>
        </xsd:restriction>
      </xsd:simpleType>
    </xsd:element>
    <xsd:element name="FileHash" ma:index="22" nillable="true" ma:displayName="FileHash" ma:description="" ma:internalName="FileHash">
      <xsd:simpleType>
        <xsd:restriction base="dms:Note">
          <xsd:maxLength value="255"/>
        </xsd:restriction>
      </xsd:simpleType>
    </xsd:element>
    <xsd:element name="CloudMigratorVersion" ma:index="23" nillable="true" ma:displayName="CloudMigratorVersion" ma:description="" ma:internalName="CloudMigratorVersion">
      <xsd:simpleType>
        <xsd:restriction base="dms:Note">
          <xsd:maxLength value="255"/>
        </xsd:restriction>
      </xsd:simpleType>
    </xsd:element>
    <xsd:element name="UniqueSourceRef" ma:index="24" nillable="true" ma:displayName="UniqueSourceRef" ma:description="" ma:internalName="UniqueSourceRef">
      <xsd:simpleType>
        <xsd:restriction base="dms:Note">
          <xsd:maxLength value="255"/>
        </xsd:restriction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1713a-8eb8-4e3a-b269-37462ea81bd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a923b5f-6181-4913-ad9c-308ed1ab5998}" ma:internalName="TaxCatchAll" ma:showField="CatchAllData" ma:web="6d91713a-8eb8-4e3a-b269-37462ea81b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6ADAEF-989D-43A5-927F-CE760AAF8F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A3EF54-1D71-451F-A3B1-D3592094FB96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26d7ee95-db68-457e-b2c0-52eca0f22c0c"/>
    <ds:schemaRef ds:uri="6d91713a-8eb8-4e3a-b269-37462ea81bdc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C8D28839-425A-4224-A900-D2DB4183DC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d7ee95-db68-457e-b2c0-52eca0f22c0c"/>
    <ds:schemaRef ds:uri="6d91713a-8eb8-4e3a-b269-37462ea81b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680</Words>
  <Application>Microsoft Office PowerPoint</Application>
  <PresentationFormat>Aangepast</PresentationFormat>
  <Paragraphs>88</Paragraphs>
  <Slides>20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1" baseType="lpstr">
      <vt:lpstr>23_ClassicWhite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Tom Reichrath</dc:creator>
  <cp:lastModifiedBy>Tom Reichrath</cp:lastModifiedBy>
  <cp:revision>5</cp:revision>
  <dcterms:modified xsi:type="dcterms:W3CDTF">2024-09-03T08:17:56Z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0x0101003C1053160C13AA46947BA979CB9656DB</vt:lpwstr>
  </property>
  <property fmtid="{D5CDD505-2E9C-101B-9397-08002B2CF9AE}" pid="3" name="MediaServiceImageTags">
    <vt:lpwstr/>
  </property>
</Properties>
</file>