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</p:sldMasterIdLst>
  <p:notesMasterIdLst>
    <p:notesMasterId r:id="rId17"/>
  </p:notesMasterIdLst>
  <p:sldIdLst>
    <p:sldId id="258" r:id="rId5"/>
    <p:sldId id="281" r:id="rId6"/>
    <p:sldId id="282" r:id="rId7"/>
    <p:sldId id="283" r:id="rId8"/>
    <p:sldId id="286" r:id="rId9"/>
    <p:sldId id="275" r:id="rId10"/>
    <p:sldId id="277" r:id="rId11"/>
    <p:sldId id="279" r:id="rId12"/>
    <p:sldId id="285" r:id="rId13"/>
    <p:sldId id="276" r:id="rId14"/>
    <p:sldId id="284" r:id="rId15"/>
    <p:sldId id="274" r:id="rId16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tandaardsectie" id="{96BB3355-0D07-4C90-83A7-10AC7EC8593A}">
          <p14:sldIdLst>
            <p14:sldId id="258"/>
            <p14:sldId id="281"/>
            <p14:sldId id="282"/>
            <p14:sldId id="283"/>
            <p14:sldId id="286"/>
            <p14:sldId id="275"/>
            <p14:sldId id="277"/>
            <p14:sldId id="279"/>
            <p14:sldId id="285"/>
            <p14:sldId id="276"/>
            <p14:sldId id="284"/>
            <p14:sldId id="274"/>
          </p14:sldIdLst>
        </p14:section>
        <p14:section name="Naamloze sectie" id="{A113732B-72FD-4D02-BFF1-4B1D8560DF9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CE97D7-32B2-C2B2-0BD6-3E8700C34700}" v="11" dt="2024-09-03T17:18:26.182"/>
    <p1510:client id="{4F6E5F7D-850D-AF3A-37AE-378DF5843955}" v="4" dt="2024-09-03T17:17:53.728"/>
    <p1510:client id="{5FA19618-8DF2-E27F-BB33-4145450D946C}" v="5" dt="2024-09-02T12:54:59.057"/>
    <p1510:client id="{6DA9CDA2-1955-4F5A-9215-172C6D3146D1}" v="7" dt="2024-09-03T15:03:16.863"/>
    <p1510:client id="{88D27DDB-1BC2-43C8-80DA-1EF04B237557}" v="41" dt="2024-09-02T12:38:37.663"/>
    <p1510:client id="{9FF571EF-7418-480B-BBF8-0FAB57CBFA46}" v="29" dt="2024-09-02T08:16:58.818"/>
    <p1510:client id="{DA4C15B9-8149-8127-4D00-3AAC5AC6C86A}" v="5" dt="2024-09-02T08:06:56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one Schouten" userId="S::dione.schouten@janvanbrabant.nl::946543f9-8fcd-472b-a5d6-2dd0b9a78494" providerId="AD" clId="Web-{5FA19618-8DF2-E27F-BB33-4145450D946C}"/>
    <pc:docChg chg="modSld">
      <pc:chgData name="Dione Schouten" userId="S::dione.schouten@janvanbrabant.nl::946543f9-8fcd-472b-a5d6-2dd0b9a78494" providerId="AD" clId="Web-{5FA19618-8DF2-E27F-BB33-4145450D946C}" dt="2024-09-02T12:54:58.744" v="3" actId="20577"/>
      <pc:docMkLst>
        <pc:docMk/>
      </pc:docMkLst>
      <pc:sldChg chg="modSp">
        <pc:chgData name="Dione Schouten" userId="S::dione.schouten@janvanbrabant.nl::946543f9-8fcd-472b-a5d6-2dd0b9a78494" providerId="AD" clId="Web-{5FA19618-8DF2-E27F-BB33-4145450D946C}" dt="2024-09-02T12:54:58.744" v="3" actId="20577"/>
        <pc:sldMkLst>
          <pc:docMk/>
          <pc:sldMk cId="1743053570" sldId="281"/>
        </pc:sldMkLst>
        <pc:spChg chg="mod">
          <ac:chgData name="Dione Schouten" userId="S::dione.schouten@janvanbrabant.nl::946543f9-8fcd-472b-a5d6-2dd0b9a78494" providerId="AD" clId="Web-{5FA19618-8DF2-E27F-BB33-4145450D946C}" dt="2024-09-02T12:54:58.744" v="3" actId="20577"/>
          <ac:spMkLst>
            <pc:docMk/>
            <pc:sldMk cId="1743053570" sldId="281"/>
            <ac:spMk id="270" creationId="{00000000-0000-0000-0000-000000000000}"/>
          </ac:spMkLst>
        </pc:spChg>
      </pc:sldChg>
    </pc:docChg>
  </pc:docChgLst>
  <pc:docChgLst>
    <pc:chgData name="Dione Schouten" userId="S::dione.schouten@janvanbrabant.nl::946543f9-8fcd-472b-a5d6-2dd0b9a78494" providerId="AD" clId="Web-{DA4C15B9-8149-8127-4D00-3AAC5AC6C86A}"/>
    <pc:docChg chg="modSld">
      <pc:chgData name="Dione Schouten" userId="S::dione.schouten@janvanbrabant.nl::946543f9-8fcd-472b-a5d6-2dd0b9a78494" providerId="AD" clId="Web-{DA4C15B9-8149-8127-4D00-3AAC5AC6C86A}" dt="2024-09-02T08:06:56.392" v="3" actId="20577"/>
      <pc:docMkLst>
        <pc:docMk/>
      </pc:docMkLst>
      <pc:sldChg chg="modSp">
        <pc:chgData name="Dione Schouten" userId="S::dione.schouten@janvanbrabant.nl::946543f9-8fcd-472b-a5d6-2dd0b9a78494" providerId="AD" clId="Web-{DA4C15B9-8149-8127-4D00-3AAC5AC6C86A}" dt="2024-09-02T08:06:56.392" v="3" actId="20577"/>
        <pc:sldMkLst>
          <pc:docMk/>
          <pc:sldMk cId="3240526261" sldId="276"/>
        </pc:sldMkLst>
        <pc:spChg chg="mod">
          <ac:chgData name="Dione Schouten" userId="S::dione.schouten@janvanbrabant.nl::946543f9-8fcd-472b-a5d6-2dd0b9a78494" providerId="AD" clId="Web-{DA4C15B9-8149-8127-4D00-3AAC5AC6C86A}" dt="2024-09-02T08:06:56.392" v="3" actId="20577"/>
          <ac:spMkLst>
            <pc:docMk/>
            <pc:sldMk cId="3240526261" sldId="276"/>
            <ac:spMk id="14" creationId="{00000000-0000-0000-0000-000000000000}"/>
          </ac:spMkLst>
        </pc:spChg>
      </pc:sldChg>
    </pc:docChg>
  </pc:docChgLst>
  <pc:docChgLst>
    <pc:chgData name="Dione Schouten" userId="S::dione.schouten@janvanbrabant.nl::946543f9-8fcd-472b-a5d6-2dd0b9a78494" providerId="AD" clId="Web-{4F6E5F7D-850D-AF3A-37AE-378DF5843955}"/>
    <pc:docChg chg="modSld">
      <pc:chgData name="Dione Schouten" userId="S::dione.schouten@janvanbrabant.nl::946543f9-8fcd-472b-a5d6-2dd0b9a78494" providerId="AD" clId="Web-{4F6E5F7D-850D-AF3A-37AE-378DF5843955}" dt="2024-09-03T17:17:53.728" v="3" actId="20577"/>
      <pc:docMkLst>
        <pc:docMk/>
      </pc:docMkLst>
      <pc:sldChg chg="modSp">
        <pc:chgData name="Dione Schouten" userId="S::dione.schouten@janvanbrabant.nl::946543f9-8fcd-472b-a5d6-2dd0b9a78494" providerId="AD" clId="Web-{4F6E5F7D-850D-AF3A-37AE-378DF5843955}" dt="2024-09-03T17:17:53.728" v="3" actId="20577"/>
        <pc:sldMkLst>
          <pc:docMk/>
          <pc:sldMk cId="1743053570" sldId="281"/>
        </pc:sldMkLst>
        <pc:spChg chg="mod">
          <ac:chgData name="Dione Schouten" userId="S::dione.schouten@janvanbrabant.nl::946543f9-8fcd-472b-a5d6-2dd0b9a78494" providerId="AD" clId="Web-{4F6E5F7D-850D-AF3A-37AE-378DF5843955}" dt="2024-09-03T17:17:53.728" v="3" actId="20577"/>
          <ac:spMkLst>
            <pc:docMk/>
            <pc:sldMk cId="1743053570" sldId="281"/>
            <ac:spMk id="270" creationId="{00000000-0000-0000-0000-000000000000}"/>
          </ac:spMkLst>
        </pc:spChg>
      </pc:sldChg>
    </pc:docChg>
  </pc:docChgLst>
  <pc:docChgLst>
    <pc:chgData name="Teun Welten" userId="S::teun.welten@janvanbrabant.nl::f85590ef-7e04-465c-a53e-f44af5f162d2" providerId="AD" clId="Web-{88D27DDB-1BC2-43C8-80DA-1EF04B237557}"/>
    <pc:docChg chg="modSld">
      <pc:chgData name="Teun Welten" userId="S::teun.welten@janvanbrabant.nl::f85590ef-7e04-465c-a53e-f44af5f162d2" providerId="AD" clId="Web-{88D27DDB-1BC2-43C8-80DA-1EF04B237557}" dt="2024-09-02T12:38:35.538" v="38" actId="20577"/>
      <pc:docMkLst>
        <pc:docMk/>
      </pc:docMkLst>
      <pc:sldChg chg="modSp">
        <pc:chgData name="Teun Welten" userId="S::teun.welten@janvanbrabant.nl::f85590ef-7e04-465c-a53e-f44af5f162d2" providerId="AD" clId="Web-{88D27DDB-1BC2-43C8-80DA-1EF04B237557}" dt="2024-09-02T12:36:33.436" v="37" actId="20577"/>
        <pc:sldMkLst>
          <pc:docMk/>
          <pc:sldMk cId="3240526261" sldId="276"/>
        </pc:sldMkLst>
        <pc:spChg chg="mod">
          <ac:chgData name="Teun Welten" userId="S::teun.welten@janvanbrabant.nl::f85590ef-7e04-465c-a53e-f44af5f162d2" providerId="AD" clId="Web-{88D27DDB-1BC2-43C8-80DA-1EF04B237557}" dt="2024-09-02T12:36:33.436" v="37" actId="20577"/>
          <ac:spMkLst>
            <pc:docMk/>
            <pc:sldMk cId="3240526261" sldId="276"/>
            <ac:spMk id="14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88D27DDB-1BC2-43C8-80DA-1EF04B237557}" dt="2024-09-02T11:54:00.074" v="1" actId="20577"/>
        <pc:sldMkLst>
          <pc:docMk/>
          <pc:sldMk cId="2748958030" sldId="283"/>
        </pc:sldMkLst>
        <pc:spChg chg="mod">
          <ac:chgData name="Teun Welten" userId="S::teun.welten@janvanbrabant.nl::f85590ef-7e04-465c-a53e-f44af5f162d2" providerId="AD" clId="Web-{88D27DDB-1BC2-43C8-80DA-1EF04B237557}" dt="2024-09-02T11:54:00.074" v="1" actId="20577"/>
          <ac:spMkLst>
            <pc:docMk/>
            <pc:sldMk cId="2748958030" sldId="283"/>
            <ac:spMk id="2" creationId="{6DE449DC-8654-45B1-8DB7-9D7D7F24ABA3}"/>
          </ac:spMkLst>
        </pc:spChg>
      </pc:sldChg>
      <pc:sldChg chg="modSp">
        <pc:chgData name="Teun Welten" userId="S::teun.welten@janvanbrabant.nl::f85590ef-7e04-465c-a53e-f44af5f162d2" providerId="AD" clId="Web-{88D27DDB-1BC2-43C8-80DA-1EF04B237557}" dt="2024-09-02T12:38:35.538" v="38" actId="20577"/>
        <pc:sldMkLst>
          <pc:docMk/>
          <pc:sldMk cId="2930152615" sldId="285"/>
        </pc:sldMkLst>
        <pc:spChg chg="mod">
          <ac:chgData name="Teun Welten" userId="S::teun.welten@janvanbrabant.nl::f85590ef-7e04-465c-a53e-f44af5f162d2" providerId="AD" clId="Web-{88D27DDB-1BC2-43C8-80DA-1EF04B237557}" dt="2024-09-02T12:38:35.538" v="38" actId="20577"/>
          <ac:spMkLst>
            <pc:docMk/>
            <pc:sldMk cId="2930152615" sldId="285"/>
            <ac:spMk id="14" creationId="{00000000-0000-0000-0000-000000000000}"/>
          </ac:spMkLst>
        </pc:spChg>
      </pc:sldChg>
    </pc:docChg>
  </pc:docChgLst>
  <pc:docChgLst>
    <pc:chgData name="Marike Elings" userId="7e254ae9-385e-49f2-b1a3-ed9dc9d708ec" providerId="ADAL" clId="{558CCF9F-301B-486C-A488-C0A4A5E8FCCA}"/>
    <pc:docChg chg="modSld">
      <pc:chgData name="Marike Elings" userId="7e254ae9-385e-49f2-b1a3-ed9dc9d708ec" providerId="ADAL" clId="{558CCF9F-301B-486C-A488-C0A4A5E8FCCA}" dt="2024-09-03T07:59:40.832" v="8" actId="20577"/>
      <pc:docMkLst>
        <pc:docMk/>
      </pc:docMkLst>
      <pc:sldChg chg="modSp mod">
        <pc:chgData name="Marike Elings" userId="7e254ae9-385e-49f2-b1a3-ed9dc9d708ec" providerId="ADAL" clId="{558CCF9F-301B-486C-A488-C0A4A5E8FCCA}" dt="2024-09-03T07:59:40.832" v="8" actId="20577"/>
        <pc:sldMkLst>
          <pc:docMk/>
          <pc:sldMk cId="31506973" sldId="286"/>
        </pc:sldMkLst>
        <pc:spChg chg="mod">
          <ac:chgData name="Marike Elings" userId="7e254ae9-385e-49f2-b1a3-ed9dc9d708ec" providerId="ADAL" clId="{558CCF9F-301B-486C-A488-C0A4A5E8FCCA}" dt="2024-09-03T07:59:40.832" v="8" actId="20577"/>
          <ac:spMkLst>
            <pc:docMk/>
            <pc:sldMk cId="31506973" sldId="286"/>
            <ac:spMk id="2" creationId="{6DE449DC-8654-45B1-8DB7-9D7D7F24ABA3}"/>
          </ac:spMkLst>
        </pc:spChg>
      </pc:sldChg>
    </pc:docChg>
  </pc:docChgLst>
  <pc:docChgLst>
    <pc:chgData name="Teun Welten" userId="S::teun.welten@janvanbrabant.nl::f85590ef-7e04-465c-a53e-f44af5f162d2" providerId="AD" clId="Web-{CA3AA576-8D04-4216-AC42-4E6EB36E4163}"/>
    <pc:docChg chg="modSld">
      <pc:chgData name="Teun Welten" userId="S::teun.welten@janvanbrabant.nl::f85590ef-7e04-465c-a53e-f44af5f162d2" providerId="AD" clId="Web-{CA3AA576-8D04-4216-AC42-4E6EB36E4163}" dt="2024-09-02T07:49:11.075" v="48" actId="20577"/>
      <pc:docMkLst>
        <pc:docMk/>
      </pc:docMkLst>
      <pc:sldChg chg="modSp">
        <pc:chgData name="Teun Welten" userId="S::teun.welten@janvanbrabant.nl::f85590ef-7e04-465c-a53e-f44af5f162d2" providerId="AD" clId="Web-{CA3AA576-8D04-4216-AC42-4E6EB36E4163}" dt="2024-09-02T07:49:04.184" v="47" actId="20577"/>
        <pc:sldMkLst>
          <pc:docMk/>
          <pc:sldMk cId="0" sldId="275"/>
        </pc:sldMkLst>
        <pc:spChg chg="mod">
          <ac:chgData name="Teun Welten" userId="S::teun.welten@janvanbrabant.nl::f85590ef-7e04-465c-a53e-f44af5f162d2" providerId="AD" clId="Web-{CA3AA576-8D04-4216-AC42-4E6EB36E4163}" dt="2024-09-02T07:49:04.184" v="47" actId="20577"/>
          <ac:spMkLst>
            <pc:docMk/>
            <pc:sldMk cId="0" sldId="275"/>
            <ac:spMk id="254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CA3AA576-8D04-4216-AC42-4E6EB36E4163}" dt="2024-09-02T07:49:11.075" v="48" actId="20577"/>
        <pc:sldMkLst>
          <pc:docMk/>
          <pc:sldMk cId="0" sldId="277"/>
        </pc:sldMkLst>
        <pc:spChg chg="mod">
          <ac:chgData name="Teun Welten" userId="S::teun.welten@janvanbrabant.nl::f85590ef-7e04-465c-a53e-f44af5f162d2" providerId="AD" clId="Web-{CA3AA576-8D04-4216-AC42-4E6EB36E4163}" dt="2024-09-02T07:49:11.075" v="48" actId="20577"/>
          <ac:spMkLst>
            <pc:docMk/>
            <pc:sldMk cId="0" sldId="277"/>
            <ac:spMk id="270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CA3AA576-8D04-4216-AC42-4E6EB36E4163}" dt="2024-09-02T07:47:03.988" v="1" actId="20577"/>
        <pc:sldMkLst>
          <pc:docMk/>
          <pc:sldMk cId="3824775049" sldId="282"/>
        </pc:sldMkLst>
        <pc:spChg chg="mod">
          <ac:chgData name="Teun Welten" userId="S::teun.welten@janvanbrabant.nl::f85590ef-7e04-465c-a53e-f44af5f162d2" providerId="AD" clId="Web-{CA3AA576-8D04-4216-AC42-4E6EB36E4163}" dt="2024-09-02T07:47:03.988" v="1" actId="20577"/>
          <ac:spMkLst>
            <pc:docMk/>
            <pc:sldMk cId="3824775049" sldId="282"/>
            <ac:spMk id="270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CA3AA576-8D04-4216-AC42-4E6EB36E4163}" dt="2024-09-02T07:47:59.679" v="18" actId="20577"/>
        <pc:sldMkLst>
          <pc:docMk/>
          <pc:sldMk cId="2748958030" sldId="283"/>
        </pc:sldMkLst>
        <pc:spChg chg="mod">
          <ac:chgData name="Teun Welten" userId="S::teun.welten@janvanbrabant.nl::f85590ef-7e04-465c-a53e-f44af5f162d2" providerId="AD" clId="Web-{CA3AA576-8D04-4216-AC42-4E6EB36E4163}" dt="2024-09-02T07:47:59.679" v="18" actId="20577"/>
          <ac:spMkLst>
            <pc:docMk/>
            <pc:sldMk cId="2748958030" sldId="283"/>
            <ac:spMk id="2" creationId="{6DE449DC-8654-45B1-8DB7-9D7D7F24ABA3}"/>
          </ac:spMkLst>
        </pc:spChg>
      </pc:sldChg>
      <pc:sldChg chg="modSp">
        <pc:chgData name="Teun Welten" userId="S::teun.welten@janvanbrabant.nl::f85590ef-7e04-465c-a53e-f44af5f162d2" providerId="AD" clId="Web-{CA3AA576-8D04-4216-AC42-4E6EB36E4163}" dt="2024-09-02T07:48:50.027" v="45" actId="20577"/>
        <pc:sldMkLst>
          <pc:docMk/>
          <pc:sldMk cId="31506973" sldId="286"/>
        </pc:sldMkLst>
        <pc:spChg chg="mod">
          <ac:chgData name="Teun Welten" userId="S::teun.welten@janvanbrabant.nl::f85590ef-7e04-465c-a53e-f44af5f162d2" providerId="AD" clId="Web-{CA3AA576-8D04-4216-AC42-4E6EB36E4163}" dt="2024-09-02T07:48:50.027" v="45" actId="20577"/>
          <ac:spMkLst>
            <pc:docMk/>
            <pc:sldMk cId="31506973" sldId="286"/>
            <ac:spMk id="2" creationId="{6DE449DC-8654-45B1-8DB7-9D7D7F24ABA3}"/>
          </ac:spMkLst>
        </pc:spChg>
      </pc:sldChg>
    </pc:docChg>
  </pc:docChgLst>
  <pc:docChgLst>
    <pc:chgData name="Dione Schouten" userId="S::dione.schouten@janvanbrabant.nl::946543f9-8fcd-472b-a5d6-2dd0b9a78494" providerId="AD" clId="Web-{0ACE97D7-32B2-C2B2-0BD6-3E8700C34700}"/>
    <pc:docChg chg="modSld">
      <pc:chgData name="Dione Schouten" userId="S::dione.schouten@janvanbrabant.nl::946543f9-8fcd-472b-a5d6-2dd0b9a78494" providerId="AD" clId="Web-{0ACE97D7-32B2-C2B2-0BD6-3E8700C34700}" dt="2024-09-03T17:18:26.182" v="10" actId="20577"/>
      <pc:docMkLst>
        <pc:docMk/>
      </pc:docMkLst>
      <pc:sldChg chg="modSp">
        <pc:chgData name="Dione Schouten" userId="S::dione.schouten@janvanbrabant.nl::946543f9-8fcd-472b-a5d6-2dd0b9a78494" providerId="AD" clId="Web-{0ACE97D7-32B2-C2B2-0BD6-3E8700C34700}" dt="2024-09-03T17:18:26.182" v="10" actId="20577"/>
        <pc:sldMkLst>
          <pc:docMk/>
          <pc:sldMk cId="1743053570" sldId="281"/>
        </pc:sldMkLst>
        <pc:spChg chg="mod">
          <ac:chgData name="Dione Schouten" userId="S::dione.schouten@janvanbrabant.nl::946543f9-8fcd-472b-a5d6-2dd0b9a78494" providerId="AD" clId="Web-{0ACE97D7-32B2-C2B2-0BD6-3E8700C34700}" dt="2024-09-03T17:18:26.182" v="10" actId="20577"/>
          <ac:spMkLst>
            <pc:docMk/>
            <pc:sldMk cId="1743053570" sldId="281"/>
            <ac:spMk id="270" creationId="{00000000-0000-0000-0000-000000000000}"/>
          </ac:spMkLst>
        </pc:spChg>
      </pc:sldChg>
    </pc:docChg>
  </pc:docChgLst>
  <pc:docChgLst>
    <pc:chgData name="Teun Welten" userId="S::teun.welten@janvanbrabant.nl::f85590ef-7e04-465c-a53e-f44af5f162d2" providerId="AD" clId="Web-{6DA9CDA2-1955-4F5A-9215-172C6D3146D1}"/>
    <pc:docChg chg="modSld sldOrd">
      <pc:chgData name="Teun Welten" userId="S::teun.welten@janvanbrabant.nl::f85590ef-7e04-465c-a53e-f44af5f162d2" providerId="AD" clId="Web-{6DA9CDA2-1955-4F5A-9215-172C6D3146D1}" dt="2024-09-03T15:03:16.551" v="5" actId="20577"/>
      <pc:docMkLst>
        <pc:docMk/>
      </pc:docMkLst>
      <pc:sldChg chg="modSp">
        <pc:chgData name="Teun Welten" userId="S::teun.welten@janvanbrabant.nl::f85590ef-7e04-465c-a53e-f44af5f162d2" providerId="AD" clId="Web-{6DA9CDA2-1955-4F5A-9215-172C6D3146D1}" dt="2024-09-03T15:03:16.551" v="5" actId="20577"/>
        <pc:sldMkLst>
          <pc:docMk/>
          <pc:sldMk cId="0" sldId="275"/>
        </pc:sldMkLst>
        <pc:spChg chg="mod">
          <ac:chgData name="Teun Welten" userId="S::teun.welten@janvanbrabant.nl::f85590ef-7e04-465c-a53e-f44af5f162d2" providerId="AD" clId="Web-{6DA9CDA2-1955-4F5A-9215-172C6D3146D1}" dt="2024-09-03T15:03:16.551" v="5" actId="20577"/>
          <ac:spMkLst>
            <pc:docMk/>
            <pc:sldMk cId="0" sldId="275"/>
            <ac:spMk id="254" creationId="{00000000-0000-0000-0000-000000000000}"/>
          </ac:spMkLst>
        </pc:spChg>
      </pc:sldChg>
      <pc:sldChg chg="ord">
        <pc:chgData name="Teun Welten" userId="S::teun.welten@janvanbrabant.nl::f85590ef-7e04-465c-a53e-f44af5f162d2" providerId="AD" clId="Web-{6DA9CDA2-1955-4F5A-9215-172C6D3146D1}" dt="2024-09-03T15:00:21.638" v="0"/>
        <pc:sldMkLst>
          <pc:docMk/>
          <pc:sldMk cId="31506973" sldId="286"/>
        </pc:sldMkLst>
      </pc:sldChg>
    </pc:docChg>
  </pc:docChgLst>
  <pc:docChgLst>
    <pc:chgData name="Dirk-Jan Hogervorst" userId="75a76421-b077-4ef1-a8f7-fe858d05af24" providerId="ADAL" clId="{B7E63F7D-26D7-4215-981E-5D69CA98A584}"/>
    <pc:docChg chg="custSel addSld modSld modSection">
      <pc:chgData name="Dirk-Jan Hogervorst" userId="75a76421-b077-4ef1-a8f7-fe858d05af24" providerId="ADAL" clId="{B7E63F7D-26D7-4215-981E-5D69CA98A584}" dt="2024-09-01T16:30:37.739" v="750" actId="20577"/>
      <pc:docMkLst>
        <pc:docMk/>
      </pc:docMkLst>
      <pc:sldChg chg="modSp mod">
        <pc:chgData name="Dirk-Jan Hogervorst" userId="75a76421-b077-4ef1-a8f7-fe858d05af24" providerId="ADAL" clId="{B7E63F7D-26D7-4215-981E-5D69CA98A584}" dt="2024-09-01T16:18:07.813" v="207" actId="20577"/>
        <pc:sldMkLst>
          <pc:docMk/>
          <pc:sldMk cId="0" sldId="277"/>
        </pc:sldMkLst>
        <pc:spChg chg="mod">
          <ac:chgData name="Dirk-Jan Hogervorst" userId="75a76421-b077-4ef1-a8f7-fe858d05af24" providerId="ADAL" clId="{B7E63F7D-26D7-4215-981E-5D69CA98A584}" dt="2024-09-01T16:18:07.813" v="207" actId="20577"/>
          <ac:spMkLst>
            <pc:docMk/>
            <pc:sldMk cId="0" sldId="277"/>
            <ac:spMk id="269" creationId="{00000000-0000-0000-0000-000000000000}"/>
          </ac:spMkLst>
        </pc:spChg>
      </pc:sldChg>
      <pc:sldChg chg="modSp mod">
        <pc:chgData name="Dirk-Jan Hogervorst" userId="75a76421-b077-4ef1-a8f7-fe858d05af24" providerId="ADAL" clId="{B7E63F7D-26D7-4215-981E-5D69CA98A584}" dt="2024-09-01T16:12:13.409" v="190" actId="5793"/>
        <pc:sldMkLst>
          <pc:docMk/>
          <pc:sldMk cId="3824775049" sldId="282"/>
        </pc:sldMkLst>
        <pc:spChg chg="mod">
          <ac:chgData name="Dirk-Jan Hogervorst" userId="75a76421-b077-4ef1-a8f7-fe858d05af24" providerId="ADAL" clId="{B7E63F7D-26D7-4215-981E-5D69CA98A584}" dt="2024-09-01T16:12:13.409" v="190" actId="5793"/>
          <ac:spMkLst>
            <pc:docMk/>
            <pc:sldMk cId="3824775049" sldId="282"/>
            <ac:spMk id="270" creationId="{00000000-0000-0000-0000-000000000000}"/>
          </ac:spMkLst>
        </pc:spChg>
      </pc:sldChg>
      <pc:sldChg chg="modSp add mod">
        <pc:chgData name="Dirk-Jan Hogervorst" userId="75a76421-b077-4ef1-a8f7-fe858d05af24" providerId="ADAL" clId="{B7E63F7D-26D7-4215-981E-5D69CA98A584}" dt="2024-09-01T16:30:37.739" v="750" actId="20577"/>
        <pc:sldMkLst>
          <pc:docMk/>
          <pc:sldMk cId="31506973" sldId="286"/>
        </pc:sldMkLst>
        <pc:spChg chg="mod">
          <ac:chgData name="Dirk-Jan Hogervorst" userId="75a76421-b077-4ef1-a8f7-fe858d05af24" providerId="ADAL" clId="{B7E63F7D-26D7-4215-981E-5D69CA98A584}" dt="2024-09-01T16:30:37.739" v="750" actId="20577"/>
          <ac:spMkLst>
            <pc:docMk/>
            <pc:sldMk cId="31506973" sldId="286"/>
            <ac:spMk id="2" creationId="{6DE449DC-8654-45B1-8DB7-9D7D7F24ABA3}"/>
          </ac:spMkLst>
        </pc:spChg>
        <pc:spChg chg="mod">
          <ac:chgData name="Dirk-Jan Hogervorst" userId="75a76421-b077-4ef1-a8f7-fe858d05af24" providerId="ADAL" clId="{B7E63F7D-26D7-4215-981E-5D69CA98A584}" dt="2024-09-01T16:27:34.335" v="245" actId="20577"/>
          <ac:spMkLst>
            <pc:docMk/>
            <pc:sldMk cId="31506973" sldId="286"/>
            <ac:spMk id="4" creationId="{E6459F73-A7D9-48F6-BFB0-9000BA3C0A6B}"/>
          </ac:spMkLst>
        </pc:spChg>
        <pc:picChg chg="mod">
          <ac:chgData name="Dirk-Jan Hogervorst" userId="75a76421-b077-4ef1-a8f7-fe858d05af24" providerId="ADAL" clId="{B7E63F7D-26D7-4215-981E-5D69CA98A584}" dt="2024-09-01T16:29:48.556" v="705" actId="14100"/>
          <ac:picMkLst>
            <pc:docMk/>
            <pc:sldMk cId="31506973" sldId="286"/>
            <ac:picMk id="4098" creationId="{A9169CE7-E6CF-468D-88EC-D324715B8F56}"/>
          </ac:picMkLst>
        </pc:picChg>
      </pc:sldChg>
    </pc:docChg>
  </pc:docChgLst>
  <pc:docChgLst>
    <pc:chgData name="Teun Welten" userId="S::teun.welten@janvanbrabant.nl::f85590ef-7e04-465c-a53e-f44af5f162d2" providerId="AD" clId="Web-{9FF571EF-7418-480B-BBF8-0FAB57CBFA46}"/>
    <pc:docChg chg="modSld sldOrd">
      <pc:chgData name="Teun Welten" userId="S::teun.welten@janvanbrabant.nl::f85590ef-7e04-465c-a53e-f44af5f162d2" providerId="AD" clId="Web-{9FF571EF-7418-480B-BBF8-0FAB57CBFA46}" dt="2024-09-02T08:16:58.818" v="27"/>
      <pc:docMkLst>
        <pc:docMk/>
      </pc:docMkLst>
      <pc:sldChg chg="modSp ord">
        <pc:chgData name="Teun Welten" userId="S::teun.welten@janvanbrabant.nl::f85590ef-7e04-465c-a53e-f44af5f162d2" providerId="AD" clId="Web-{9FF571EF-7418-480B-BBF8-0FAB57CBFA46}" dt="2024-09-02T08:16:58.818" v="27"/>
        <pc:sldMkLst>
          <pc:docMk/>
          <pc:sldMk cId="3240526261" sldId="276"/>
        </pc:sldMkLst>
        <pc:spChg chg="mod">
          <ac:chgData name="Teun Welten" userId="S::teun.welten@janvanbrabant.nl::f85590ef-7e04-465c-a53e-f44af5f162d2" providerId="AD" clId="Web-{9FF571EF-7418-480B-BBF8-0FAB57CBFA46}" dt="2024-09-02T08:12:26.372" v="17" actId="20577"/>
          <ac:spMkLst>
            <pc:docMk/>
            <pc:sldMk cId="3240526261" sldId="276"/>
            <ac:spMk id="14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9FF571EF-7418-480B-BBF8-0FAB57CBFA46}" dt="2024-09-02T08:11:09.260" v="12" actId="20577"/>
        <pc:sldMkLst>
          <pc:docMk/>
          <pc:sldMk cId="0" sldId="277"/>
        </pc:sldMkLst>
        <pc:spChg chg="mod">
          <ac:chgData name="Teun Welten" userId="S::teun.welten@janvanbrabant.nl::f85590ef-7e04-465c-a53e-f44af5f162d2" providerId="AD" clId="Web-{9FF571EF-7418-480B-BBF8-0FAB57CBFA46}" dt="2024-09-02T08:11:09.260" v="12" actId="20577"/>
          <ac:spMkLst>
            <pc:docMk/>
            <pc:sldMk cId="0" sldId="277"/>
            <ac:spMk id="269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9FF571EF-7418-480B-BBF8-0FAB57CBFA46}" dt="2024-09-02T07:51:40.536" v="7" actId="20577"/>
        <pc:sldMkLst>
          <pc:docMk/>
          <pc:sldMk cId="2748958030" sldId="283"/>
        </pc:sldMkLst>
        <pc:spChg chg="mod">
          <ac:chgData name="Teun Welten" userId="S::teun.welten@janvanbrabant.nl::f85590ef-7e04-465c-a53e-f44af5f162d2" providerId="AD" clId="Web-{9FF571EF-7418-480B-BBF8-0FAB57CBFA46}" dt="2024-09-02T07:51:40.536" v="7" actId="20577"/>
          <ac:spMkLst>
            <pc:docMk/>
            <pc:sldMk cId="2748958030" sldId="283"/>
            <ac:spMk id="2" creationId="{6DE449DC-8654-45B1-8DB7-9D7D7F24ABA3}"/>
          </ac:spMkLst>
        </pc:spChg>
      </pc:sldChg>
      <pc:sldChg chg="modSp">
        <pc:chgData name="Teun Welten" userId="S::teun.welten@janvanbrabant.nl::f85590ef-7e04-465c-a53e-f44af5f162d2" providerId="AD" clId="Web-{9FF571EF-7418-480B-BBF8-0FAB57CBFA46}" dt="2024-09-02T08:12:37.309" v="19" actId="20577"/>
        <pc:sldMkLst>
          <pc:docMk/>
          <pc:sldMk cId="2688133636" sldId="284"/>
        </pc:sldMkLst>
        <pc:spChg chg="mod">
          <ac:chgData name="Teun Welten" userId="S::teun.welten@janvanbrabant.nl::f85590ef-7e04-465c-a53e-f44af5f162d2" providerId="AD" clId="Web-{9FF571EF-7418-480B-BBF8-0FAB57CBFA46}" dt="2024-09-02T08:12:37.309" v="19" actId="20577"/>
          <ac:spMkLst>
            <pc:docMk/>
            <pc:sldMk cId="2688133636" sldId="284"/>
            <ac:spMk id="14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9FF571EF-7418-480B-BBF8-0FAB57CBFA46}" dt="2024-09-02T08:12:04.152" v="15" actId="20577"/>
        <pc:sldMkLst>
          <pc:docMk/>
          <pc:sldMk cId="2930152615" sldId="285"/>
        </pc:sldMkLst>
        <pc:spChg chg="mod">
          <ac:chgData name="Teun Welten" userId="S::teun.welten@janvanbrabant.nl::f85590ef-7e04-465c-a53e-f44af5f162d2" providerId="AD" clId="Web-{9FF571EF-7418-480B-BBF8-0FAB57CBFA46}" dt="2024-09-02T08:12:04.152" v="15" actId="20577"/>
          <ac:spMkLst>
            <pc:docMk/>
            <pc:sldMk cId="2930152615" sldId="285"/>
            <ac:spMk id="14" creationId="{00000000-0000-0000-0000-000000000000}"/>
          </ac:spMkLst>
        </pc:spChg>
      </pc:sldChg>
      <pc:sldChg chg="modSp">
        <pc:chgData name="Teun Welten" userId="S::teun.welten@janvanbrabant.nl::f85590ef-7e04-465c-a53e-f44af5f162d2" providerId="AD" clId="Web-{9FF571EF-7418-480B-BBF8-0FAB57CBFA46}" dt="2024-09-02T08:16:34.239" v="26" actId="20577"/>
        <pc:sldMkLst>
          <pc:docMk/>
          <pc:sldMk cId="31506973" sldId="286"/>
        </pc:sldMkLst>
        <pc:spChg chg="mod">
          <ac:chgData name="Teun Welten" userId="S::teun.welten@janvanbrabant.nl::f85590ef-7e04-465c-a53e-f44af5f162d2" providerId="AD" clId="Web-{9FF571EF-7418-480B-BBF8-0FAB57CBFA46}" dt="2024-09-02T08:16:34.239" v="26" actId="20577"/>
          <ac:spMkLst>
            <pc:docMk/>
            <pc:sldMk cId="31506973" sldId="286"/>
            <ac:spMk id="2" creationId="{6DE449DC-8654-45B1-8DB7-9D7D7F24ABA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15C0CF-4415-4AAF-9AB8-564705293031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E855F6E-617F-46CA-A764-F83BA3B38514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p22:notes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9024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p22:notes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430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20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20:notes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p22:notes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7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2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24:notes"/>
          <p:cNvSpPr txBox="1">
            <a:spLocks noGrp="1"/>
          </p:cNvSpPr>
          <p:nvPr>
            <p:ph type="sldNum" idx="12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8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altLang="nl-NL"/>
          </a:p>
        </p:txBody>
      </p:sp>
      <p:sp>
        <p:nvSpPr>
          <p:cNvPr id="614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5D24F6-CABD-453E-A496-AF36CA57198D}" type="slidenum">
              <a:rPr lang="nl-NL" altLang="nl-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141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altLang="nl-NL"/>
          </a:p>
        </p:txBody>
      </p:sp>
      <p:sp>
        <p:nvSpPr>
          <p:cNvPr id="614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5D24F6-CABD-453E-A496-AF36CA57198D}" type="slidenum">
              <a:rPr lang="nl-NL" altLang="nl-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76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altLang="nl-NL"/>
          </a:p>
        </p:txBody>
      </p:sp>
      <p:sp>
        <p:nvSpPr>
          <p:cNvPr id="614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5D24F6-CABD-453E-A496-AF36CA57198D}" type="slidenum">
              <a:rPr lang="nl-NL" altLang="nl-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486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altLang="nl-NL"/>
          </a:p>
        </p:txBody>
      </p:sp>
      <p:sp>
        <p:nvSpPr>
          <p:cNvPr id="614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5D24F6-CABD-453E-A496-AF36CA57198D}" type="slidenum">
              <a:rPr lang="nl-NL" altLang="nl-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85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8451A-6776-42DF-95D2-56257F4DC305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C197A-119F-4F76-8C54-8627364F3421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0356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84643-1E1D-4530-875E-660A41C204C7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92577-619A-49F1-A849-BBDBD257B28F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8312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E925D-BA7B-4185-B96A-E3CE8C7DCBA0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D8EAC-7682-45CB-8D70-8D8262551C4C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9036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B195F-E61C-4A73-9BB6-94C3CBFD89C8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4A6F4-5A47-4706-B047-1244AE0D40A1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8578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C2AEC-5CD7-4CCF-ACA8-A9FC3CB8018A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64E9-D52F-4E60-9CA4-C19E52B6CDE2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7325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C5985-50E4-46E8-8D27-AC108534819C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2214-239D-4FB4-80B8-6E73D4719C6B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5052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425ED-E607-45A0-974A-154D786FC3D6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8C11E-D5B1-4732-BFEF-65AD7FEC9792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2441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E4DB1-6FC7-4782-9CCA-11FF73CBE89B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B9B3C-5D55-4FBE-BF8F-CAD907FDD2E3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1121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FA1FE-1DC9-42C9-A8DB-1FC0A82F3F69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4D5C8-4633-40A3-BB39-A655BE759E27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2567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29A31-4564-4341-B8FB-69A250FF46AA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DB485-5159-4F3B-8CE0-445BE862710F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5702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543A-6D46-498E-9DE9-94765DAB9584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9EFDE-B408-4D52-8F16-95768D520320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32754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p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hoek 24"/>
          <p:cNvSpPr/>
          <p:nvPr userDrawn="1"/>
        </p:nvSpPr>
        <p:spPr>
          <a:xfrm>
            <a:off x="-1" y="-3400"/>
            <a:ext cx="9144001" cy="6861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eperen 10"/>
          <p:cNvGrpSpPr/>
          <p:nvPr userDrawn="1"/>
        </p:nvGrpSpPr>
        <p:grpSpPr>
          <a:xfrm rot="2700000">
            <a:off x="5976279" y="-448521"/>
            <a:ext cx="5240601" cy="3633277"/>
            <a:chOff x="524157" y="0"/>
            <a:chExt cx="6455030" cy="4475233"/>
          </a:xfrm>
        </p:grpSpPr>
        <p:sp>
          <p:nvSpPr>
            <p:cNvPr id="12" name="Rechthoek 11"/>
            <p:cNvSpPr/>
            <p:nvPr/>
          </p:nvSpPr>
          <p:spPr>
            <a:xfrm>
              <a:off x="5545743" y="2326200"/>
              <a:ext cx="1433444" cy="1433444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/>
            <p:cNvSpPr/>
            <p:nvPr/>
          </p:nvSpPr>
          <p:spPr>
            <a:xfrm>
              <a:off x="4112299" y="2326200"/>
              <a:ext cx="718988" cy="718988"/>
            </a:xfrm>
            <a:prstGeom prst="rect">
              <a:avLst/>
            </a:prstGeom>
            <a:solidFill>
              <a:srgbClr val="CE68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4"/>
            <p:cNvSpPr/>
            <p:nvPr/>
          </p:nvSpPr>
          <p:spPr>
            <a:xfrm>
              <a:off x="1243145" y="0"/>
              <a:ext cx="2869154" cy="3759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6"/>
            <p:cNvSpPr/>
            <p:nvPr/>
          </p:nvSpPr>
          <p:spPr>
            <a:xfrm>
              <a:off x="3393311" y="3040656"/>
              <a:ext cx="718988" cy="718988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7"/>
            <p:cNvSpPr/>
            <p:nvPr/>
          </p:nvSpPr>
          <p:spPr>
            <a:xfrm>
              <a:off x="524157" y="2326200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8"/>
            <p:cNvSpPr/>
            <p:nvPr/>
          </p:nvSpPr>
          <p:spPr>
            <a:xfrm>
              <a:off x="1243145" y="3756245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9"/>
            <p:cNvSpPr/>
            <p:nvPr/>
          </p:nvSpPr>
          <p:spPr>
            <a:xfrm>
              <a:off x="529537" y="3038107"/>
              <a:ext cx="718988" cy="71898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21" name="Afbeelding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012" y="383785"/>
            <a:ext cx="1993765" cy="764708"/>
          </a:xfrm>
          <a:prstGeom prst="rect">
            <a:avLst/>
          </a:prstGeom>
        </p:spPr>
      </p:pic>
      <p:sp>
        <p:nvSpPr>
          <p:cNvPr id="6" name="Tijdelijke aanduiding voor tekst 5"/>
          <p:cNvSpPr>
            <a:spLocks noGrp="1"/>
          </p:cNvSpPr>
          <p:nvPr>
            <p:ph type="body" sz="quarter" idx="10"/>
          </p:nvPr>
        </p:nvSpPr>
        <p:spPr>
          <a:xfrm>
            <a:off x="331135" y="2548900"/>
            <a:ext cx="7366837" cy="38377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4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31135" y="1790879"/>
            <a:ext cx="6608877" cy="779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jan_van_brabant" charset="0"/>
                <a:ea typeface="jan_van_brabant" charset="0"/>
                <a:cs typeface="jan_van_brabant" charset="0"/>
              </a:defRPr>
            </a:lvl1pPr>
          </a:lstStyle>
          <a:p>
            <a:pPr lvl="0"/>
            <a:r>
              <a:rPr lang="nl-NL"/>
              <a:t>Ruimte voor titel</a:t>
            </a:r>
          </a:p>
        </p:txBody>
      </p:sp>
    </p:spTree>
    <p:extLst>
      <p:ext uri="{BB962C8B-B14F-4D97-AF65-F5344CB8AC3E}">
        <p14:creationId xmlns:p14="http://schemas.microsoft.com/office/powerpoint/2010/main" val="97064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zonder foto">
  <p:cSld name="Titeldia zonder fot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/>
          <p:nvPr/>
        </p:nvSpPr>
        <p:spPr>
          <a:xfrm>
            <a:off x="-1" y="-3400"/>
            <a:ext cx="9144001" cy="6861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" name="Google Shape;17;p31"/>
          <p:cNvGrpSpPr/>
          <p:nvPr/>
        </p:nvGrpSpPr>
        <p:grpSpPr>
          <a:xfrm rot="2700000">
            <a:off x="4363677" y="5151541"/>
            <a:ext cx="1433444" cy="2866888"/>
            <a:chOff x="1643642" y="2850127"/>
            <a:chExt cx="1433444" cy="2866888"/>
          </a:xfrm>
        </p:grpSpPr>
        <p:sp>
          <p:nvSpPr>
            <p:cNvPr id="18" name="Google Shape;18;p31"/>
            <p:cNvSpPr/>
            <p:nvPr/>
          </p:nvSpPr>
          <p:spPr>
            <a:xfrm>
              <a:off x="1643642" y="2850127"/>
              <a:ext cx="1433444" cy="1433444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31"/>
            <p:cNvSpPr/>
            <p:nvPr/>
          </p:nvSpPr>
          <p:spPr>
            <a:xfrm>
              <a:off x="1643642" y="4283571"/>
              <a:ext cx="1433444" cy="14334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0;p31"/>
          <p:cNvGrpSpPr/>
          <p:nvPr/>
        </p:nvGrpSpPr>
        <p:grpSpPr>
          <a:xfrm rot="2700000">
            <a:off x="5209315" y="-531628"/>
            <a:ext cx="6455030" cy="4476366"/>
            <a:chOff x="524157" y="0"/>
            <a:chExt cx="6455030" cy="4476366"/>
          </a:xfrm>
        </p:grpSpPr>
        <p:sp>
          <p:nvSpPr>
            <p:cNvPr id="21" name="Google Shape;21;p31"/>
            <p:cNvSpPr/>
            <p:nvPr/>
          </p:nvSpPr>
          <p:spPr>
            <a:xfrm>
              <a:off x="5545743" y="2326200"/>
              <a:ext cx="1433444" cy="1433444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1"/>
            <p:cNvSpPr/>
            <p:nvPr/>
          </p:nvSpPr>
          <p:spPr>
            <a:xfrm>
              <a:off x="4112299" y="2326200"/>
              <a:ext cx="1433444" cy="14334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1"/>
            <p:cNvSpPr/>
            <p:nvPr/>
          </p:nvSpPr>
          <p:spPr>
            <a:xfrm>
              <a:off x="4112299" y="2326200"/>
              <a:ext cx="718988" cy="718988"/>
            </a:xfrm>
            <a:prstGeom prst="rect">
              <a:avLst/>
            </a:prstGeom>
            <a:solidFill>
              <a:srgbClr val="CE68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1"/>
            <p:cNvSpPr/>
            <p:nvPr/>
          </p:nvSpPr>
          <p:spPr>
            <a:xfrm>
              <a:off x="1243145" y="0"/>
              <a:ext cx="2869154" cy="37596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1"/>
            <p:cNvSpPr/>
            <p:nvPr/>
          </p:nvSpPr>
          <p:spPr>
            <a:xfrm>
              <a:off x="4112299" y="3757378"/>
              <a:ext cx="718988" cy="718988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1"/>
            <p:cNvSpPr/>
            <p:nvPr/>
          </p:nvSpPr>
          <p:spPr>
            <a:xfrm>
              <a:off x="3393311" y="3040656"/>
              <a:ext cx="718988" cy="718988"/>
            </a:xfrm>
            <a:prstGeom prst="rect">
              <a:avLst/>
            </a:prstGeom>
            <a:solidFill>
              <a:srgbClr val="C437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1"/>
            <p:cNvSpPr/>
            <p:nvPr/>
          </p:nvSpPr>
          <p:spPr>
            <a:xfrm>
              <a:off x="524157" y="2326200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1"/>
            <p:cNvSpPr/>
            <p:nvPr/>
          </p:nvSpPr>
          <p:spPr>
            <a:xfrm>
              <a:off x="1243145" y="3756245"/>
              <a:ext cx="718988" cy="718988"/>
            </a:xfrm>
            <a:prstGeom prst="rect">
              <a:avLst/>
            </a:prstGeom>
            <a:solidFill>
              <a:srgbClr val="A7515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1"/>
            <p:cNvSpPr/>
            <p:nvPr/>
          </p:nvSpPr>
          <p:spPr>
            <a:xfrm>
              <a:off x="524157" y="3756245"/>
              <a:ext cx="718988" cy="7189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" name="Google Shape;30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00800" y="460385"/>
            <a:ext cx="2435624" cy="93418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1"/>
          <p:cNvSpPr txBox="1">
            <a:spLocks noGrp="1"/>
          </p:cNvSpPr>
          <p:nvPr>
            <p:ph type="body" idx="1"/>
          </p:nvPr>
        </p:nvSpPr>
        <p:spPr>
          <a:xfrm>
            <a:off x="271463" y="2461353"/>
            <a:ext cx="646747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2"/>
          </p:nvPr>
        </p:nvSpPr>
        <p:spPr>
          <a:xfrm>
            <a:off x="271463" y="3213507"/>
            <a:ext cx="6860610" cy="2078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chemeClr val="lt1"/>
              </a:buClr>
              <a:buSzPts val="13500"/>
              <a:buNone/>
              <a:defRPr sz="13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945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A7DCEC2-5430-45CC-9B47-B9132D73AE8E}" type="datetimeFigureOut">
              <a:rPr lang="nl-NL"/>
              <a:pPr>
                <a:defRPr/>
              </a:pPr>
              <a:t>3-9-2024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5EC8C34-B875-463C-99A1-273E0202AA46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>
          <a:xfrm>
            <a:off x="161510" y="1718810"/>
            <a:ext cx="7366837" cy="3837723"/>
          </a:xfrm>
        </p:spPr>
        <p:txBody>
          <a:bodyPr/>
          <a:lstStyle/>
          <a:p>
            <a:pPr marL="0" indent="0">
              <a:buNone/>
            </a:pPr>
            <a:r>
              <a:rPr lang="nl-NL" sz="6000" b="1">
                <a:latin typeface="jan_van_brabant" pitchFamily="50" charset="0"/>
              </a:rPr>
              <a:t>Hartelijk welkom</a:t>
            </a:r>
          </a:p>
          <a:p>
            <a:pPr marL="0" indent="0">
              <a:buNone/>
            </a:pPr>
            <a:endParaRPr lang="nl-NL" sz="3600" b="1">
              <a:latin typeface="jan_van_brabant" pitchFamily="50" charset="0"/>
            </a:endParaRPr>
          </a:p>
        </p:txBody>
      </p:sp>
      <p:pic>
        <p:nvPicPr>
          <p:cNvPr id="4" name="Google Shape;109;p1">
            <a:extLst>
              <a:ext uri="{FF2B5EF4-FFF2-40B4-BE49-F238E27FC236}">
                <a16:creationId xmlns:a16="http://schemas.microsoft.com/office/drawing/2014/main" id="{784EFFC6-4666-44C8-9B82-AA518D6E012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3781"/>
          <a:stretch/>
        </p:blipFill>
        <p:spPr>
          <a:xfrm>
            <a:off x="1790091" y="2753925"/>
            <a:ext cx="5563817" cy="3887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737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"/>
          <p:cNvSpPr txBox="1">
            <a:spLocks noGrp="1"/>
          </p:cNvSpPr>
          <p:nvPr>
            <p:ph type="body" idx="1"/>
          </p:nvPr>
        </p:nvSpPr>
        <p:spPr>
          <a:xfrm>
            <a:off x="290316" y="1493784"/>
            <a:ext cx="6467475" cy="67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nl-NL" sz="3600" b="1">
                <a:solidFill>
                  <a:schemeClr val="dk1"/>
                </a:solidFill>
                <a:latin typeface="jan_van_brabant" pitchFamily="50" charset="0"/>
              </a:rPr>
              <a:t>Leerjaar 2</a:t>
            </a:r>
            <a:endParaRPr sz="3600" b="1">
              <a:solidFill>
                <a:schemeClr val="dk1"/>
              </a:solidFill>
              <a:latin typeface="jan_van_brabant" pitchFamily="50" charset="0"/>
            </a:endParaRPr>
          </a:p>
        </p:txBody>
      </p:sp>
      <p:sp>
        <p:nvSpPr>
          <p:cNvPr id="270" name="Google Shape;270;p22"/>
          <p:cNvSpPr txBox="1">
            <a:spLocks noGrp="1"/>
          </p:cNvSpPr>
          <p:nvPr>
            <p:ph type="body" idx="2"/>
          </p:nvPr>
        </p:nvSpPr>
        <p:spPr>
          <a:xfrm>
            <a:off x="234921" y="2438891"/>
            <a:ext cx="7966969" cy="378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spcBef>
                <a:spcPts val="0"/>
              </a:spcBef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endParaRPr lang="nl-NL" sz="2800">
              <a:solidFill>
                <a:srgbClr val="000000"/>
              </a:solidFill>
            </a:endParaRP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Bevorderingsnormen</a:t>
            </a:r>
          </a:p>
          <a:p>
            <a:pPr marL="342900" indent="-342900">
              <a:spcBef>
                <a:spcPts val="0"/>
              </a:spcBef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endParaRPr lang="nl-NL" sz="2800">
              <a:solidFill>
                <a:srgbClr val="000000"/>
              </a:solidFill>
            </a:endParaRPr>
          </a:p>
          <a:p>
            <a:pPr marL="3429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Onderwijs, volgens hetzelfde principe als </a:t>
            </a:r>
            <a:br>
              <a:rPr lang="nl-NL" sz="2800"/>
            </a:br>
            <a:r>
              <a:rPr lang="nl-NL" sz="2800">
                <a:solidFill>
                  <a:srgbClr val="000000"/>
                </a:solidFill>
              </a:rPr>
              <a:t>leerjaar 1</a:t>
            </a:r>
            <a:endParaRPr lang="nl-NL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endParaRPr lang="nl-NL" sz="2800">
              <a:solidFill>
                <a:srgbClr val="00000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In januari start vakkenpakketkeuze (profiel kiezen)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endParaRPr lang="nl-NL" sz="2800">
              <a:solidFill>
                <a:srgbClr val="00000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endParaRPr lang="nl-NL" sz="2800">
              <a:solidFill>
                <a:srgbClr val="00000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endParaRPr lang="nl-NL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5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"/>
          <p:cNvSpPr txBox="1">
            <a:spLocks noGrp="1"/>
          </p:cNvSpPr>
          <p:nvPr>
            <p:ph type="body" idx="1"/>
          </p:nvPr>
        </p:nvSpPr>
        <p:spPr>
          <a:xfrm>
            <a:off x="341530" y="1628800"/>
            <a:ext cx="6467475" cy="754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nl-NL" sz="3600" b="1">
                <a:solidFill>
                  <a:schemeClr val="dk1"/>
                </a:solidFill>
                <a:latin typeface="jan_van_brabant" pitchFamily="50" charset="0"/>
              </a:rPr>
              <a:t>Bevorderingsnormen</a:t>
            </a:r>
            <a:endParaRPr sz="3600" b="1">
              <a:solidFill>
                <a:schemeClr val="dk1"/>
              </a:solidFill>
              <a:latin typeface="jan_van_brabant" pitchFamily="50" charset="0"/>
            </a:endParaRPr>
          </a:p>
        </p:txBody>
      </p:sp>
      <p:sp>
        <p:nvSpPr>
          <p:cNvPr id="270" name="Google Shape;270;p22"/>
          <p:cNvSpPr txBox="1">
            <a:spLocks noGrp="1"/>
          </p:cNvSpPr>
          <p:nvPr>
            <p:ph type="body" idx="2"/>
          </p:nvPr>
        </p:nvSpPr>
        <p:spPr>
          <a:xfrm>
            <a:off x="234921" y="2573905"/>
            <a:ext cx="7966969" cy="364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Over naar klas 3 als: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endParaRPr lang="nl-NL" sz="2800">
              <a:solidFill>
                <a:srgbClr val="000000"/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-"/>
            </a:pPr>
            <a:r>
              <a:rPr lang="nl-NL" sz="2800">
                <a:solidFill>
                  <a:srgbClr val="000000"/>
                </a:solidFill>
              </a:rPr>
              <a:t>Maximaal 3 tekortpunten, twee 7’s of </a:t>
            </a:r>
            <a:br>
              <a:rPr lang="nl-NL" sz="2800">
                <a:solidFill>
                  <a:srgbClr val="000000"/>
                </a:solidFill>
              </a:rPr>
            </a:br>
            <a:r>
              <a:rPr lang="nl-NL" sz="2800">
                <a:solidFill>
                  <a:srgbClr val="000000"/>
                </a:solidFill>
              </a:rPr>
              <a:t>hoger er tegenover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-"/>
            </a:pPr>
            <a:r>
              <a:rPr lang="nl-NL" sz="2800">
                <a:solidFill>
                  <a:srgbClr val="000000"/>
                </a:solidFill>
              </a:rPr>
              <a:t>Bij de vakken </a:t>
            </a:r>
            <a:r>
              <a:rPr lang="nl-NL" sz="2800" err="1">
                <a:solidFill>
                  <a:srgbClr val="000000"/>
                </a:solidFill>
              </a:rPr>
              <a:t>Ne-En</a:t>
            </a:r>
            <a:r>
              <a:rPr lang="nl-NL" sz="2800">
                <a:solidFill>
                  <a:srgbClr val="000000"/>
                </a:solidFill>
              </a:rPr>
              <a:t> maximaal 2 tekortpunten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-"/>
            </a:pPr>
            <a:r>
              <a:rPr lang="nl-NL" sz="2800">
                <a:solidFill>
                  <a:srgbClr val="000000"/>
                </a:solidFill>
              </a:rPr>
              <a:t>Waarbij geldt maximaal 1 tekortpunt bij Nederlands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Char char="-"/>
            </a:pPr>
            <a:r>
              <a:rPr lang="nl-NL" sz="2800">
                <a:solidFill>
                  <a:srgbClr val="000000"/>
                </a:solidFill>
              </a:rPr>
              <a:t>Alle leerlingen die niet voldoen aan de norm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nl-NL" sz="2800">
                <a:solidFill>
                  <a:srgbClr val="000000"/>
                </a:solidFill>
              </a:rPr>
              <a:t>     worden besproken in de overgangsvergadering.	</a:t>
            </a:r>
            <a:br>
              <a:rPr lang="nl-NL" sz="2800">
                <a:solidFill>
                  <a:srgbClr val="000000"/>
                </a:solidFill>
              </a:rPr>
            </a:br>
            <a:endParaRPr lang="nl-NL" sz="2800">
              <a:solidFill>
                <a:srgbClr val="000000"/>
              </a:solidFill>
            </a:endParaRPr>
          </a:p>
          <a:p>
            <a:pPr marL="800100" lvl="1">
              <a:spcBef>
                <a:spcPts val="0"/>
              </a:spcBef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endParaRPr lang="nl-NL" sz="100">
              <a:solidFill>
                <a:srgbClr val="000000"/>
              </a:solidFill>
            </a:endParaRPr>
          </a:p>
          <a:p>
            <a:pPr marL="800100" lvl="1">
              <a:spcBef>
                <a:spcPts val="0"/>
              </a:spcBef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endParaRPr lang="nl-NL" sz="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775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DE449DC-8654-45B1-8DB7-9D7D7F24A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Eindvergadering beslist te allen tijde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Trajectbegeleiding wordt ingeschakeld</a:t>
            </a:r>
            <a:br>
              <a:rPr lang="nl-NL" sz="2600">
                <a:latin typeface="Arial"/>
              </a:rPr>
            </a:b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  als er te veel tekortpunten ontstaan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Resultaten zichtbaar in SOM-</a:t>
            </a:r>
            <a:r>
              <a:rPr lang="nl-NL" sz="2600" err="1">
                <a:solidFill>
                  <a:srgbClr val="000000"/>
                </a:solidFill>
                <a:latin typeface="Arial"/>
                <a:cs typeface="Arial"/>
              </a:rPr>
              <a:t>Today</a:t>
            </a:r>
            <a:endParaRPr lang="nl-NL" sz="2600">
              <a:solidFill>
                <a:srgbClr val="000000"/>
              </a:solidFill>
              <a:latin typeface="Arial"/>
              <a:cs typeface="Arial"/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Gemiste toets: Sterretje in SOM (*)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Gemiste toets (ziekte, afwezigheid of 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     andere reden) binnen 5 dagen inhalen.</a:t>
            </a:r>
            <a:r>
              <a:rPr lang="nl-NL" sz="280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nl-NL">
              <a:ea typeface="Calibri"/>
              <a:cs typeface="Calibri"/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nl-NL" sz="3200">
              <a:solidFill>
                <a:srgbClr val="000000"/>
              </a:solidFill>
            </a:endParaRPr>
          </a:p>
          <a:p>
            <a:endParaRPr lang="nl-NL"/>
          </a:p>
        </p:txBody>
      </p:sp>
      <p:sp>
        <p:nvSpPr>
          <p:cNvPr id="4" name="Google Shape;269;p22">
            <a:extLst>
              <a:ext uri="{FF2B5EF4-FFF2-40B4-BE49-F238E27FC236}">
                <a16:creationId xmlns:a16="http://schemas.microsoft.com/office/drawing/2014/main" id="{E6459F73-A7D9-48F6-BFB0-9000BA3C0A6B}"/>
              </a:ext>
            </a:extLst>
          </p:cNvPr>
          <p:cNvSpPr txBox="1">
            <a:spLocks/>
          </p:cNvSpPr>
          <p:nvPr/>
        </p:nvSpPr>
        <p:spPr>
          <a:xfrm>
            <a:off x="341530" y="1628800"/>
            <a:ext cx="6467475" cy="754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None/>
            </a:pPr>
            <a:r>
              <a:rPr lang="nl-NL" sz="3600" b="1">
                <a:solidFill>
                  <a:schemeClr val="dk1"/>
                </a:solidFill>
                <a:latin typeface="jan_van_brabant" pitchFamily="50" charset="0"/>
              </a:rPr>
              <a:t>Bevorderingsnormen</a:t>
            </a:r>
          </a:p>
        </p:txBody>
      </p:sp>
      <p:pic>
        <p:nvPicPr>
          <p:cNvPr id="4098" name="Picture 2" descr="Bevordering niveau A: 3de reeks proeven | Fedweb">
            <a:extLst>
              <a:ext uri="{FF2B5EF4-FFF2-40B4-BE49-F238E27FC236}">
                <a16:creationId xmlns:a16="http://schemas.microsoft.com/office/drawing/2014/main" id="{A9169CE7-E6CF-468D-88EC-D324715B8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038" y="4509120"/>
            <a:ext cx="1941223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95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DE449DC-8654-45B1-8DB7-9D7D7F24A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indent="-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In oktober wordt de LC DATA test   </a:t>
            </a:r>
            <a:endParaRPr lang="nl-NL" sz="2600"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     afgenomen. Waar ligt mijn interesse?</a:t>
            </a:r>
            <a:endParaRPr lang="nl-NL" sz="2600">
              <a:latin typeface="Arial"/>
              <a:ea typeface="Calibri"/>
              <a:cs typeface="Calibri"/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Hou het gesprek thuis gaande.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Tijdens de mentorlessen worden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     leerlingen richting pakketkeuze begeleid.</a:t>
            </a:r>
            <a:endParaRPr lang="nl-NL" sz="2600">
              <a:latin typeface="Arial"/>
              <a:ea typeface="Calibri"/>
              <a:cs typeface="Calibri"/>
            </a:endParaRP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Informatie avond pakketkeuze op 14 januari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nl-NL" sz="2600">
                <a:solidFill>
                  <a:srgbClr val="000000"/>
                </a:solidFill>
                <a:latin typeface="Arial"/>
                <a:cs typeface="Arial"/>
              </a:rPr>
              <a:t>     2025</a:t>
            </a:r>
            <a:endParaRPr lang="nl-NL" sz="2600"/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nl-NL" sz="3200">
              <a:solidFill>
                <a:srgbClr val="000000"/>
              </a:solidFill>
            </a:endParaRPr>
          </a:p>
          <a:p>
            <a:endParaRPr lang="nl-NL"/>
          </a:p>
        </p:txBody>
      </p:sp>
      <p:sp>
        <p:nvSpPr>
          <p:cNvPr id="4" name="Google Shape;269;p22">
            <a:extLst>
              <a:ext uri="{FF2B5EF4-FFF2-40B4-BE49-F238E27FC236}">
                <a16:creationId xmlns:a16="http://schemas.microsoft.com/office/drawing/2014/main" id="{E6459F73-A7D9-48F6-BFB0-9000BA3C0A6B}"/>
              </a:ext>
            </a:extLst>
          </p:cNvPr>
          <p:cNvSpPr txBox="1">
            <a:spLocks/>
          </p:cNvSpPr>
          <p:nvPr/>
        </p:nvSpPr>
        <p:spPr>
          <a:xfrm>
            <a:off x="341530" y="1628800"/>
            <a:ext cx="6467475" cy="754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None/>
            </a:pPr>
            <a:r>
              <a:rPr lang="nl-NL" sz="3600" b="1">
                <a:solidFill>
                  <a:schemeClr val="dk1"/>
                </a:solidFill>
                <a:latin typeface="jan_van_brabant" pitchFamily="50" charset="0"/>
              </a:rPr>
              <a:t>Vakkenpakketkeuze</a:t>
            </a:r>
          </a:p>
        </p:txBody>
      </p:sp>
      <p:pic>
        <p:nvPicPr>
          <p:cNvPr id="4098" name="Picture 2" descr="Bevordering niveau A: 3de reeks proeven | Fedweb">
            <a:extLst>
              <a:ext uri="{FF2B5EF4-FFF2-40B4-BE49-F238E27FC236}">
                <a16:creationId xmlns:a16="http://schemas.microsoft.com/office/drawing/2014/main" id="{A9169CE7-E6CF-468D-88EC-D324715B8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972" y="4509120"/>
            <a:ext cx="150828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6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"/>
          <p:cNvSpPr txBox="1">
            <a:spLocks noGrp="1"/>
          </p:cNvSpPr>
          <p:nvPr>
            <p:ph type="body" idx="1"/>
          </p:nvPr>
        </p:nvSpPr>
        <p:spPr>
          <a:xfrm>
            <a:off x="271462" y="995947"/>
            <a:ext cx="3754627" cy="768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</a:pPr>
            <a:r>
              <a:rPr lang="nl-NL" sz="3600" b="1">
                <a:solidFill>
                  <a:srgbClr val="000000"/>
                </a:solidFill>
                <a:latin typeface="jan_van_brabant" pitchFamily="50" charset="0"/>
              </a:rPr>
              <a:t>BEGELEIDING</a:t>
            </a:r>
            <a:endParaRPr sz="3600">
              <a:latin typeface="jan_van_brabant" pitchFamily="50" charset="0"/>
            </a:endParaRPr>
          </a:p>
        </p:txBody>
      </p:sp>
      <p:sp>
        <p:nvSpPr>
          <p:cNvPr id="254" name="Google Shape;254;p20"/>
          <p:cNvSpPr txBox="1">
            <a:spLocks noGrp="1"/>
          </p:cNvSpPr>
          <p:nvPr>
            <p:ph type="body" idx="2"/>
          </p:nvPr>
        </p:nvSpPr>
        <p:spPr>
          <a:xfrm>
            <a:off x="440281" y="1954745"/>
            <a:ext cx="4658192" cy="213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Meegaand mentorschap</a:t>
            </a:r>
            <a:endParaRPr lang="nl-NL" sz="2800"/>
          </a:p>
          <a:p>
            <a:pPr marL="342900" lvl="0" indent="-342900" algn="l" rtl="0">
              <a:lnSpc>
                <a:spcPct val="80000"/>
              </a:lnSpc>
              <a:spcBef>
                <a:spcPts val="91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Ondersteuningsuren</a:t>
            </a:r>
            <a:endParaRPr sz="2800">
              <a:solidFill>
                <a:srgbClr val="000000"/>
              </a:solidFill>
              <a:ea typeface="Calibri"/>
              <a:cs typeface="Calibri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91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Leerlingenbegeleiding</a:t>
            </a:r>
            <a:endParaRPr sz="2800"/>
          </a:p>
          <a:p>
            <a:pPr marL="342900" lvl="0" indent="-342900" algn="l" rtl="0">
              <a:lnSpc>
                <a:spcPct val="80000"/>
              </a:lnSpc>
              <a:spcBef>
                <a:spcPts val="91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Plannen via de </a:t>
            </a:r>
            <a:r>
              <a:rPr lang="nl-NL" sz="280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Plenda</a:t>
            </a:r>
            <a:endParaRPr sz="280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513"/>
              </a:spcBef>
              <a:spcAft>
                <a:spcPts val="0"/>
              </a:spcAft>
              <a:buClr>
                <a:schemeClr val="lt1"/>
              </a:buClr>
              <a:buSzPts val="2565"/>
              <a:buNone/>
            </a:pPr>
            <a:endParaRPr sz="2565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1282"/>
              </a:spcBef>
              <a:spcAft>
                <a:spcPts val="0"/>
              </a:spcAft>
              <a:buClr>
                <a:schemeClr val="lt1"/>
              </a:buClr>
              <a:buSzPts val="6412"/>
              <a:buNone/>
            </a:pPr>
            <a:endParaRPr sz="6412"/>
          </a:p>
        </p:txBody>
      </p:sp>
      <p:pic>
        <p:nvPicPr>
          <p:cNvPr id="5" name="Voorbeeld One-ruler.jpg" descr="Voorbeeld One-ruler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3402482" y="4077503"/>
            <a:ext cx="5489270" cy="27804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8" name="Picture 4" descr="https://www.planning-en-agenda.nl/wp-content/uploads/2020/04/productpagina-On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5" t="15026" r="12643" b="15511"/>
          <a:stretch/>
        </p:blipFill>
        <p:spPr bwMode="auto">
          <a:xfrm>
            <a:off x="271461" y="4099819"/>
            <a:ext cx="3156767" cy="273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"/>
          <p:cNvSpPr txBox="1">
            <a:spLocks noGrp="1"/>
          </p:cNvSpPr>
          <p:nvPr>
            <p:ph type="body" idx="1"/>
          </p:nvPr>
        </p:nvSpPr>
        <p:spPr>
          <a:xfrm>
            <a:off x="290316" y="983670"/>
            <a:ext cx="6467475" cy="103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nl-NL" sz="3600" b="1">
                <a:solidFill>
                  <a:schemeClr val="dk1"/>
                </a:solidFill>
                <a:latin typeface="jan_van_brabant"/>
              </a:rPr>
              <a:t>ICT (laptop)</a:t>
            </a:r>
            <a:endParaRPr sz="3600" b="1">
              <a:solidFill>
                <a:schemeClr val="dk1"/>
              </a:solidFill>
              <a:latin typeface="jan_van_brabant"/>
            </a:endParaRPr>
          </a:p>
        </p:txBody>
      </p:sp>
      <p:sp>
        <p:nvSpPr>
          <p:cNvPr id="270" name="Google Shape;270;p22"/>
          <p:cNvSpPr txBox="1">
            <a:spLocks noGrp="1"/>
          </p:cNvSpPr>
          <p:nvPr>
            <p:ph type="body" idx="2"/>
          </p:nvPr>
        </p:nvSpPr>
        <p:spPr>
          <a:xfrm>
            <a:off x="234921" y="2334947"/>
            <a:ext cx="7966969" cy="388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Alle leerlingen hebben een laptop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Problemen met laptop? </a:t>
            </a:r>
            <a:br>
              <a:rPr lang="nl-NL" sz="2800">
                <a:solidFill>
                  <a:srgbClr val="000000"/>
                </a:solidFill>
              </a:rPr>
            </a:br>
            <a:r>
              <a:rPr lang="nl-NL" sz="2800">
                <a:solidFill>
                  <a:srgbClr val="000000"/>
                </a:solidFill>
              </a:rPr>
              <a:t>Ga naar onze ICT-er. 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Dinsdag 		13:00-16:30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 Black" panose="020B0A04020102020204" pitchFamily="34" charset="0"/>
              <a:buChar char="•"/>
            </a:pPr>
            <a:r>
              <a:rPr lang="nl-NL" sz="2800">
                <a:solidFill>
                  <a:srgbClr val="000000"/>
                </a:solidFill>
              </a:rPr>
              <a:t>Donderdag	08:00-12:00</a:t>
            </a:r>
            <a:endParaRPr sz="280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 sz="3200"/>
          </a:p>
        </p:txBody>
      </p:sp>
      <p:pic>
        <p:nvPicPr>
          <p:cNvPr id="5" name="Afbeelding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8" b="4677"/>
          <a:stretch/>
        </p:blipFill>
        <p:spPr>
          <a:xfrm>
            <a:off x="-13401" y="4790933"/>
            <a:ext cx="3837709" cy="2078182"/>
          </a:xfrm>
          <a:prstGeom prst="rect">
            <a:avLst/>
          </a:prstGeom>
        </p:spPr>
      </p:pic>
      <p:pic>
        <p:nvPicPr>
          <p:cNvPr id="2052" name="Picture 4" descr="The Rent Company">
            <a:extLst>
              <a:ext uri="{FF2B5EF4-FFF2-40B4-BE49-F238E27FC236}">
                <a16:creationId xmlns:a16="http://schemas.microsoft.com/office/drawing/2014/main" id="{8CDEB9C7-6A51-41B5-B78C-934C8092B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037140"/>
            <a:ext cx="3070314" cy="147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"/>
          <p:cNvSpPr txBox="1">
            <a:spLocks noGrp="1"/>
          </p:cNvSpPr>
          <p:nvPr>
            <p:ph type="body" idx="1"/>
          </p:nvPr>
        </p:nvSpPr>
        <p:spPr>
          <a:xfrm>
            <a:off x="264088" y="1401579"/>
            <a:ext cx="6467475" cy="72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"/>
              <a:buNone/>
            </a:pPr>
            <a:endParaRPr lang="nl-NL" sz="3600" b="1">
              <a:solidFill>
                <a:srgbClr val="000000"/>
              </a:solidFill>
              <a:latin typeface="jan_van_brabant" pitchFamily="50" charset="0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"/>
              <a:buNone/>
            </a:pPr>
            <a:r>
              <a:rPr lang="nl-NL" sz="3600" b="1">
                <a:solidFill>
                  <a:srgbClr val="000000"/>
                </a:solidFill>
                <a:latin typeface="jan_van_brabant" pitchFamily="50" charset="0"/>
              </a:rPr>
              <a:t>ACTIVITEITEN in klas 2</a:t>
            </a:r>
            <a:endParaRPr sz="3600">
              <a:latin typeface="jan_van_brabant" pitchFamily="50" charset="0"/>
            </a:endParaRPr>
          </a:p>
        </p:txBody>
      </p:sp>
      <p:pic>
        <p:nvPicPr>
          <p:cNvPr id="288" name="Google Shape;28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4514" y="4328014"/>
            <a:ext cx="60921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748" y="3199607"/>
            <a:ext cx="3379050" cy="22527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62" y="3195493"/>
            <a:ext cx="3009084" cy="225681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9607"/>
            <a:ext cx="3014570" cy="22568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13"/>
          <p:cNvSpPr>
            <a:spLocks noGrp="1"/>
          </p:cNvSpPr>
          <p:nvPr>
            <p:ph type="body" sz="quarter" idx="10"/>
          </p:nvPr>
        </p:nvSpPr>
        <p:spPr>
          <a:xfrm>
            <a:off x="431540" y="1448780"/>
            <a:ext cx="8336320" cy="5319209"/>
          </a:xfrm>
        </p:spPr>
        <p:txBody>
          <a:bodyPr/>
          <a:lstStyle/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18-10 </a:t>
            </a:r>
            <a:r>
              <a:rPr lang="nl-NL" sz="2800" i="1" err="1">
                <a:solidFill>
                  <a:schemeClr val="tx1"/>
                </a:solidFill>
                <a:latin typeface="Arial"/>
                <a:cs typeface="Arial"/>
              </a:rPr>
              <a:t>activiteitendag</a:t>
            </a: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marL="571500" lvl="0" indent="-457200">
              <a:buFontTx/>
              <a:buChar char="-"/>
            </a:pPr>
            <a:r>
              <a:rPr lang="nl-NL" sz="2800" i="1">
                <a:solidFill>
                  <a:prstClr val="black"/>
                </a:solidFill>
                <a:latin typeface="Arial"/>
                <a:cs typeface="Arial"/>
              </a:rPr>
              <a:t>26-11 studiedag (leerlingen vrij)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31-10 en 27-02 onderbouwfeesten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20-12 eindejaaractiviteiten 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14-01 informatieavond pakketkeuze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18-02 voorlopige pakketkeuze 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19-02 </a:t>
            </a:r>
            <a:r>
              <a:rPr lang="nl-NL" sz="2800" i="1" err="1">
                <a:solidFill>
                  <a:schemeClr val="tx1"/>
                </a:solidFill>
                <a:latin typeface="Arial"/>
                <a:cs typeface="Arial"/>
              </a:rPr>
              <a:t>binnensportdag</a:t>
            </a:r>
            <a:endParaRPr lang="nl-NL" sz="2800" i="1">
              <a:solidFill>
                <a:schemeClr val="tx1"/>
              </a:solidFill>
              <a:latin typeface="Arial"/>
              <a:cs typeface="Arial"/>
            </a:endParaRP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18-03 definitieve pakketkeuze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26-06 buitensportdag </a:t>
            </a: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07-07 start zomervakantie</a:t>
            </a:r>
          </a:p>
          <a:p>
            <a:pPr marL="114300" indent="0">
              <a:buNone/>
            </a:pPr>
            <a:endParaRPr lang="nl-NL" sz="3000" i="1">
              <a:solidFill>
                <a:schemeClr val="tx1"/>
              </a:solidFill>
            </a:endParaRPr>
          </a:p>
          <a:p>
            <a:pPr marL="571500" indent="-457200">
              <a:buFontTx/>
              <a:buChar char="-"/>
            </a:pPr>
            <a:endParaRPr lang="nl-NL" sz="3000" i="1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nl-NL" sz="3000" i="1">
              <a:solidFill>
                <a:schemeClr val="tx1"/>
              </a:solidFill>
            </a:endParaRPr>
          </a:p>
        </p:txBody>
      </p:sp>
      <p:sp>
        <p:nvSpPr>
          <p:cNvPr id="13" name="Titel 12"/>
          <p:cNvSpPr>
            <a:spLocks noGrp="1"/>
          </p:cNvSpPr>
          <p:nvPr>
            <p:ph type="title" idx="4294967295"/>
          </p:nvPr>
        </p:nvSpPr>
        <p:spPr>
          <a:xfrm>
            <a:off x="791580" y="649438"/>
            <a:ext cx="7438020" cy="1143000"/>
          </a:xfrm>
        </p:spPr>
        <p:txBody>
          <a:bodyPr/>
          <a:lstStyle/>
          <a:p>
            <a:pPr algn="l"/>
            <a:r>
              <a:rPr lang="nl-NL" sz="3600" b="1">
                <a:latin typeface="jan_van_brabant" pitchFamily="50" charset="0"/>
              </a:rPr>
              <a:t>Activiteiten</a:t>
            </a:r>
          </a:p>
        </p:txBody>
      </p:sp>
    </p:spTree>
    <p:extLst>
      <p:ext uri="{BB962C8B-B14F-4D97-AF65-F5344CB8AC3E}">
        <p14:creationId xmlns:p14="http://schemas.microsoft.com/office/powerpoint/2010/main" val="293015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13"/>
          <p:cNvSpPr>
            <a:spLocks noGrp="1"/>
          </p:cNvSpPr>
          <p:nvPr>
            <p:ph type="body" sz="quarter" idx="10"/>
          </p:nvPr>
        </p:nvSpPr>
        <p:spPr>
          <a:xfrm>
            <a:off x="431540" y="1853824"/>
            <a:ext cx="8336320" cy="4914165"/>
          </a:xfrm>
        </p:spPr>
        <p:txBody>
          <a:bodyPr/>
          <a:lstStyle/>
          <a:p>
            <a:pPr marL="114300" indent="0">
              <a:buNone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- Driehoekgesprekken (15, 20 of 21 januari 2025)</a:t>
            </a:r>
            <a:endParaRPr lang="nl-NL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- Meldknop t.a.v. pesten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114300" indent="0">
              <a:buNone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- Digitale schoolgids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114300" indent="0">
              <a:buNone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- Alle communicatie per mail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114300" indent="0">
              <a:buNone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- Schoolafspraken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114300" indent="0">
              <a:buNone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- Na schoolfeesten altijd 1</a:t>
            </a:r>
            <a:r>
              <a:rPr lang="nl-NL" sz="2800" i="1" baseline="3000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 uur vrij (9.00 uur aanvang) 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114300" indent="0">
              <a:buNone/>
            </a:pPr>
            <a:endParaRPr lang="nl-NL" i="1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nl-NL" i="1">
              <a:solidFill>
                <a:schemeClr val="tx1"/>
              </a:solidFill>
            </a:endParaRPr>
          </a:p>
        </p:txBody>
      </p:sp>
      <p:sp>
        <p:nvSpPr>
          <p:cNvPr id="13" name="Titel 12"/>
          <p:cNvSpPr>
            <a:spLocks noGrp="1"/>
          </p:cNvSpPr>
          <p:nvPr>
            <p:ph type="title" idx="4294967295"/>
          </p:nvPr>
        </p:nvSpPr>
        <p:spPr>
          <a:xfrm>
            <a:off x="791580" y="649438"/>
            <a:ext cx="7438020" cy="1143000"/>
          </a:xfrm>
        </p:spPr>
        <p:txBody>
          <a:bodyPr/>
          <a:lstStyle/>
          <a:p>
            <a:pPr algn="l"/>
            <a:r>
              <a:rPr lang="nl-NL" sz="3600" b="1">
                <a:latin typeface="jan_van_brabant" pitchFamily="50" charset="0"/>
              </a:rPr>
              <a:t>Algemeen</a:t>
            </a:r>
          </a:p>
        </p:txBody>
      </p:sp>
    </p:spTree>
    <p:extLst>
      <p:ext uri="{BB962C8B-B14F-4D97-AF65-F5344CB8AC3E}">
        <p14:creationId xmlns:p14="http://schemas.microsoft.com/office/powerpoint/2010/main" val="324052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13"/>
          <p:cNvSpPr>
            <a:spLocks noGrp="1"/>
          </p:cNvSpPr>
          <p:nvPr>
            <p:ph type="body" sz="quarter" idx="10"/>
          </p:nvPr>
        </p:nvSpPr>
        <p:spPr>
          <a:xfrm>
            <a:off x="431540" y="2168860"/>
            <a:ext cx="8336320" cy="4599129"/>
          </a:xfrm>
        </p:spPr>
        <p:txBody>
          <a:bodyPr/>
          <a:lstStyle/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Lessen 2 tot en met 6 worden waargenomen, lessen 1, 8 en 9 vallen uit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Kluisjes zijn te regelen via conciërge (Jeroen)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571500" indent="-457200">
              <a:buFontTx/>
              <a:buChar char="-"/>
            </a:pPr>
            <a:r>
              <a:rPr lang="nl-NL" sz="2800" i="1">
                <a:solidFill>
                  <a:schemeClr val="tx1"/>
                </a:solidFill>
                <a:latin typeface="Arial"/>
                <a:cs typeface="Arial"/>
              </a:rPr>
              <a:t>Nieuwsbrief komt elke 4-5 weken (digitaal)</a:t>
            </a:r>
            <a:endParaRPr lang="nl-NL" sz="2800" i="1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114300" indent="0">
              <a:buNone/>
            </a:pPr>
            <a:endParaRPr lang="nl-NL" i="1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nl-NL" i="1">
              <a:solidFill>
                <a:schemeClr val="tx1"/>
              </a:solidFill>
            </a:endParaRPr>
          </a:p>
        </p:txBody>
      </p:sp>
      <p:sp>
        <p:nvSpPr>
          <p:cNvPr id="13" name="Titel 12"/>
          <p:cNvSpPr>
            <a:spLocks noGrp="1"/>
          </p:cNvSpPr>
          <p:nvPr>
            <p:ph type="title" idx="4294967295"/>
          </p:nvPr>
        </p:nvSpPr>
        <p:spPr>
          <a:xfrm>
            <a:off x="791580" y="649438"/>
            <a:ext cx="7438020" cy="1143000"/>
          </a:xfrm>
        </p:spPr>
        <p:txBody>
          <a:bodyPr/>
          <a:lstStyle/>
          <a:p>
            <a:pPr algn="l"/>
            <a:r>
              <a:rPr lang="nl-NL" sz="3600" b="1">
                <a:latin typeface="jan_van_brabant" pitchFamily="50" charset="0"/>
              </a:rPr>
              <a:t>Algemeen</a:t>
            </a:r>
          </a:p>
        </p:txBody>
      </p:sp>
      <p:pic>
        <p:nvPicPr>
          <p:cNvPr id="1026" name="Picture 2" descr="Poster – Rij Kluisjes - 60x40cm Foto op Posterpapier | bol.com">
            <a:extLst>
              <a:ext uri="{FF2B5EF4-FFF2-40B4-BE49-F238E27FC236}">
                <a16:creationId xmlns:a16="http://schemas.microsoft.com/office/drawing/2014/main" id="{7931E71F-F543-40A0-9163-A5C111FF7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3296" r="1951" b="36684"/>
          <a:stretch/>
        </p:blipFill>
        <p:spPr bwMode="auto">
          <a:xfrm>
            <a:off x="0" y="4742765"/>
            <a:ext cx="5040560" cy="211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oster – Rij Kluisjes - 60x40cm Foto op Posterpapier | bol.com">
            <a:extLst>
              <a:ext uri="{FF2B5EF4-FFF2-40B4-BE49-F238E27FC236}">
                <a16:creationId xmlns:a16="http://schemas.microsoft.com/office/drawing/2014/main" id="{09A4B6C0-5CE2-4B9C-94D7-A0E56DEED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3296" r="19839" b="36684"/>
          <a:stretch/>
        </p:blipFill>
        <p:spPr bwMode="auto">
          <a:xfrm>
            <a:off x="5040560" y="4742764"/>
            <a:ext cx="4103440" cy="211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13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13"/>
          <p:cNvSpPr>
            <a:spLocks noGrp="1"/>
          </p:cNvSpPr>
          <p:nvPr>
            <p:ph type="body" sz="quarter" idx="10"/>
          </p:nvPr>
        </p:nvSpPr>
        <p:spPr>
          <a:xfrm>
            <a:off x="331135" y="2573905"/>
            <a:ext cx="8336320" cy="3812718"/>
          </a:xfrm>
        </p:spPr>
        <p:txBody>
          <a:bodyPr/>
          <a:lstStyle/>
          <a:p>
            <a:pPr marL="114300" indent="0">
              <a:buNone/>
            </a:pPr>
            <a:endParaRPr lang="nl-NL">
              <a:latin typeface="jan_van_brabant" pitchFamily="50" charset="0"/>
            </a:endParaRPr>
          </a:p>
          <a:p>
            <a:pPr marL="114300" indent="0">
              <a:buNone/>
            </a:pPr>
            <a:r>
              <a:rPr lang="nl-NL" sz="5400">
                <a:latin typeface="jan_van_brabant" pitchFamily="50" charset="0"/>
              </a:rPr>
              <a:t>Heeft u nog vragen?</a:t>
            </a:r>
          </a:p>
        </p:txBody>
      </p:sp>
    </p:spTree>
    <p:extLst>
      <p:ext uri="{BB962C8B-B14F-4D97-AF65-F5344CB8AC3E}">
        <p14:creationId xmlns:p14="http://schemas.microsoft.com/office/powerpoint/2010/main" val="31505397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Hash xmlns="26d7ee95-db68-457e-b2c0-52eca0f22c0c" xsi:nil="true"/>
    <UniqueSourceRef xmlns="26d7ee95-db68-457e-b2c0-52eca0f22c0c" xsi:nil="true"/>
    <lcf76f155ced4ddcb4097134ff3c332f xmlns="26d7ee95-db68-457e-b2c0-52eca0f22c0c">
      <Terms xmlns="http://schemas.microsoft.com/office/infopath/2007/PartnerControls"/>
    </lcf76f155ced4ddcb4097134ff3c332f>
    <CloudMigratorOriginId xmlns="26d7ee95-db68-457e-b2c0-52eca0f22c0c" xsi:nil="true"/>
    <TaxCatchAll xmlns="6d91713a-8eb8-4e3a-b269-37462ea81bdc" xsi:nil="true"/>
    <CloudMigratorVersion xmlns="26d7ee95-db68-457e-b2c0-52eca0f22c0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1053160C13AA46947BA979CB9656DB" ma:contentTypeVersion="24" ma:contentTypeDescription="Een nieuw document maken." ma:contentTypeScope="" ma:versionID="dd342e2ed1d76b607219064bc7c1f0a7">
  <xsd:schema xmlns:xsd="http://www.w3.org/2001/XMLSchema" xmlns:xs="http://www.w3.org/2001/XMLSchema" xmlns:p="http://schemas.microsoft.com/office/2006/metadata/properties" xmlns:ns2="26d7ee95-db68-457e-b2c0-52eca0f22c0c" xmlns:ns3="6d91713a-8eb8-4e3a-b269-37462ea81bdc" targetNamespace="http://schemas.microsoft.com/office/2006/metadata/properties" ma:root="true" ma:fieldsID="29ed227b4e527c1d6c28837f7c825bac" ns2:_="" ns3:_="">
    <xsd:import namespace="26d7ee95-db68-457e-b2c0-52eca0f22c0c"/>
    <xsd:import namespace="6d91713a-8eb8-4e3a-b269-37462ea81b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7ee95-db68-457e-b2c0-52eca0f22c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CloudMigratorOriginId" ma:index="21" nillable="true" ma:displayName="CloudMigratorOriginId" ma:description="" ma:internalName="CloudMigratorOriginId">
      <xsd:simpleType>
        <xsd:restriction base="dms:Note">
          <xsd:maxLength value="255"/>
        </xsd:restriction>
      </xsd:simpleType>
    </xsd:element>
    <xsd:element name="FileHash" ma:index="22" nillable="true" ma:displayName="FileHash" ma:description="" ma:internalName="FileHash">
      <xsd:simpleType>
        <xsd:restriction base="dms:Note">
          <xsd:maxLength value="255"/>
        </xsd:restriction>
      </xsd:simpleType>
    </xsd:element>
    <xsd:element name="CloudMigratorVersion" ma:index="23" nillable="true" ma:displayName="CloudMigratorVersion" ma:description="" ma:internalName="CloudMigratorVersion">
      <xsd:simpleType>
        <xsd:restriction base="dms:Note">
          <xsd:maxLength value="255"/>
        </xsd:restriction>
      </xsd:simpleType>
    </xsd:element>
    <xsd:element name="UniqueSourceRef" ma:index="24" nillable="true" ma:displayName="UniqueSourceRef" ma:description="" ma:internalName="UniqueSourceRef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1713a-8eb8-4e3a-b269-37462ea81b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a923b5f-6181-4913-ad9c-308ed1ab5998}" ma:internalName="TaxCatchAll" ma:showField="CatchAllData" ma:web="6d91713a-8eb8-4e3a-b269-37462ea81b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24F8C2-A1F1-4627-B0EE-70F9726529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6F4EEA-5756-4ED7-9143-CD063EEB266F}">
  <ds:schemaRefs>
    <ds:schemaRef ds:uri="26d7ee95-db68-457e-b2c0-52eca0f22c0c"/>
    <ds:schemaRef ds:uri="6d91713a-8eb8-4e3a-b269-37462ea81bd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CE1F26D-2A4D-4453-A263-BDC5B242994D}">
  <ds:schemaRefs>
    <ds:schemaRef ds:uri="26d7ee95-db68-457e-b2c0-52eca0f22c0c"/>
    <ds:schemaRef ds:uri="6d91713a-8eb8-4e3a-b269-37462ea81b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12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Activiteiten</vt:lpstr>
      <vt:lpstr>Algemeen</vt:lpstr>
      <vt:lpstr>Algemeen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Tini</dc:creator>
  <cp:revision>1</cp:revision>
  <dcterms:created xsi:type="dcterms:W3CDTF">2010-01-07T11:02:47Z</dcterms:created>
  <dcterms:modified xsi:type="dcterms:W3CDTF">2024-09-03T17:18:27Z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0x0101003C1053160C13AA46947BA979CB9656DB</vt:lpwstr>
  </property>
  <property fmtid="{D5CDD505-2E9C-101B-9397-08002B2CF9AE}" pid="3" name="MediaServiceImageTags">
    <vt:lpwstr/>
  </property>
</Properties>
</file>